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1"/>
  </p:sldMasterIdLst>
  <p:sldIdLst>
    <p:sldId id="269" r:id="rId2"/>
    <p:sldId id="257" r:id="rId3"/>
    <p:sldId id="265" r:id="rId4"/>
    <p:sldId id="264" r:id="rId5"/>
    <p:sldId id="261" r:id="rId6"/>
    <p:sldId id="262" r:id="rId7"/>
    <p:sldId id="260" r:id="rId8"/>
    <p:sldId id="263" r:id="rId9"/>
    <p:sldId id="259" r:id="rId10"/>
    <p:sldId id="266" r:id="rId11"/>
    <p:sldId id="267" r:id="rId12"/>
    <p:sldId id="268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8" d="100"/>
          <a:sy n="78" d="100"/>
        </p:scale>
        <p:origin x="87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l-NL"/>
              <a:t>Klikken om de ondertitelstijl van het model te bewerken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631100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543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413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45102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82079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610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67742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4389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362546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sche 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l-NL"/>
              <a:t>Klik op het pictogram als u een afbeelding wilt toevoegen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193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en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70539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eraat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127470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78929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fferte naamkaart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2917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ar of onwa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nl-NL"/>
              <a:t>Klikken om de tekststijl van het model te bewerken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/>
              <a:t>Klikken om de tekststijl van het model te bewerken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6429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nl-NL"/>
              <a:t>Klik om stijl te bewerken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187216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4701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/>
              <a:t>Klik om stijl te bewerken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smtClean="0"/>
              <a:pPr/>
              <a:t>9/3/2025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4084054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0E4083D-830F-9ADF-E737-B7AB468773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Les nuits des </a:t>
            </a:r>
            <a:r>
              <a:rPr lang="fr-FR" dirty="0" err="1"/>
              <a:t>etoiles</a:t>
            </a:r>
            <a:br>
              <a:rPr lang="fr-FR" dirty="0"/>
            </a:br>
            <a:r>
              <a:rPr lang="fr-FR" dirty="0"/>
              <a:t>de </a:t>
            </a:r>
            <a:r>
              <a:rPr lang="fr-FR" dirty="0" err="1"/>
              <a:t>nachten</a:t>
            </a:r>
            <a:r>
              <a:rPr lang="fr-FR" dirty="0"/>
              <a:t> van de </a:t>
            </a:r>
            <a:r>
              <a:rPr lang="fr-FR" dirty="0" err="1"/>
              <a:t>sterren</a:t>
            </a:r>
            <a:endParaRPr lang="nl-BE" dirty="0"/>
          </a:p>
        </p:txBody>
      </p:sp>
      <p:pic>
        <p:nvPicPr>
          <p:cNvPr id="5" name="Tijdelijke aanduiding voor inhoud 4">
            <a:extLst>
              <a:ext uri="{FF2B5EF4-FFF2-40B4-BE49-F238E27FC236}">
                <a16:creationId xmlns:a16="http://schemas.microsoft.com/office/drawing/2014/main" id="{85B20C11-AFAC-6043-A262-0BDAD1440E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2860" y="2200495"/>
            <a:ext cx="5196840" cy="3413760"/>
          </a:xfrm>
        </p:spPr>
      </p:pic>
    </p:spTree>
    <p:extLst>
      <p:ext uri="{BB962C8B-B14F-4D97-AF65-F5344CB8AC3E}">
        <p14:creationId xmlns:p14="http://schemas.microsoft.com/office/powerpoint/2010/main" val="2305762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90115E3-CE40-5078-4489-867725271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Fernelmont 8 </a:t>
            </a:r>
            <a:r>
              <a:rPr lang="fr-FR" dirty="0" err="1"/>
              <a:t>augustus</a:t>
            </a:r>
            <a:br>
              <a:rPr lang="fr-FR" dirty="0"/>
            </a:br>
            <a:r>
              <a:rPr lang="fr-FR" dirty="0" err="1"/>
              <a:t>Sportcentrum</a:t>
            </a:r>
            <a:r>
              <a:rPr lang="fr-FR" dirty="0"/>
              <a:t> </a:t>
            </a:r>
            <a:r>
              <a:rPr lang="fr-FR" dirty="0" err="1"/>
              <a:t>Noville</a:t>
            </a:r>
            <a:r>
              <a:rPr lang="fr-FR" dirty="0"/>
              <a:t> les bois</a:t>
            </a:r>
            <a:endParaRPr lang="nl-BE" dirty="0"/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965C2F86-47C7-5292-9F62-6BC0F1DCEE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43379" y="2253307"/>
            <a:ext cx="5737860" cy="41605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8149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Afbeelding 6" descr="Afbeelding met transport, voertuig, Landvoertuig, wiel&#10;&#10;Door AI gegenereerde inhoud is mogelijk onjuist.">
            <a:extLst>
              <a:ext uri="{FF2B5EF4-FFF2-40B4-BE49-F238E27FC236}">
                <a16:creationId xmlns:a16="http://schemas.microsoft.com/office/drawing/2014/main" id="{DCAFAAF0-F596-CE43-2D7B-3784500198C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16261" y="475032"/>
            <a:ext cx="3667432" cy="2753142"/>
          </a:xfrm>
          <a:prstGeom prst="rect">
            <a:avLst/>
          </a:prstGeom>
        </p:spPr>
      </p:pic>
      <p:pic>
        <p:nvPicPr>
          <p:cNvPr id="9" name="Afbeelding 8" descr="Afbeelding met buitenshuis, voertuig, kleding, Landvoertuig&#10;&#10;Door AI gegenereerde inhoud is mogelijk onjuist.">
            <a:extLst>
              <a:ext uri="{FF2B5EF4-FFF2-40B4-BE49-F238E27FC236}">
                <a16:creationId xmlns:a16="http://schemas.microsoft.com/office/drawing/2014/main" id="{75734CCC-444D-2D78-0F3E-C93CEC20DD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50045" y="2032222"/>
            <a:ext cx="3219168" cy="4137520"/>
          </a:xfrm>
          <a:prstGeom prst="rect">
            <a:avLst/>
          </a:prstGeom>
        </p:spPr>
      </p:pic>
      <p:pic>
        <p:nvPicPr>
          <p:cNvPr id="11" name="Afbeelding 10">
            <a:extLst>
              <a:ext uri="{FF2B5EF4-FFF2-40B4-BE49-F238E27FC236}">
                <a16:creationId xmlns:a16="http://schemas.microsoft.com/office/drawing/2014/main" id="{C8B8452B-2527-601F-878B-05DC9FF4221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8065" y="198364"/>
            <a:ext cx="5013960" cy="6492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3654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>
            <a:extLst>
              <a:ext uri="{FF2B5EF4-FFF2-40B4-BE49-F238E27FC236}">
                <a16:creationId xmlns:a16="http://schemas.microsoft.com/office/drawing/2014/main" id="{41D3ECBD-FAE9-51B2-96CB-7A6C62D8D5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6441" y="206555"/>
            <a:ext cx="3964094" cy="2959678"/>
          </a:xfrm>
          <a:prstGeom prst="rect">
            <a:avLst/>
          </a:prstGeom>
        </p:spPr>
      </p:pic>
      <p:pic>
        <p:nvPicPr>
          <p:cNvPr id="5" name="Afbeelding 4">
            <a:extLst>
              <a:ext uri="{FF2B5EF4-FFF2-40B4-BE49-F238E27FC236}">
                <a16:creationId xmlns:a16="http://schemas.microsoft.com/office/drawing/2014/main" id="{3983F8E5-C25A-B923-A9CF-8AB77D9A448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89803" y="3484444"/>
            <a:ext cx="3706481" cy="2753386"/>
          </a:xfrm>
          <a:prstGeom prst="rect">
            <a:avLst/>
          </a:prstGeom>
        </p:spPr>
      </p:pic>
      <p:pic>
        <p:nvPicPr>
          <p:cNvPr id="7" name="Afbeelding 6" descr="Afbeelding met overdekt, meubels, tafel, muur&#10;&#10;Door AI gegenereerde inhoud is mogelijk onjuist.">
            <a:extLst>
              <a:ext uri="{FF2B5EF4-FFF2-40B4-BE49-F238E27FC236}">
                <a16:creationId xmlns:a16="http://schemas.microsoft.com/office/drawing/2014/main" id="{58059272-840B-7311-31ED-7C7C261FE7F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6441" y="3429000"/>
            <a:ext cx="3964094" cy="2924332"/>
          </a:xfrm>
          <a:prstGeom prst="rect">
            <a:avLst/>
          </a:prstGeom>
        </p:spPr>
      </p:pic>
      <p:pic>
        <p:nvPicPr>
          <p:cNvPr id="9" name="Afbeelding 8" descr="Afbeelding met overdekt, kleding, vloer, plafond&#10;&#10;Door AI gegenereerde inhoud is mogelijk onjuist.">
            <a:extLst>
              <a:ext uri="{FF2B5EF4-FFF2-40B4-BE49-F238E27FC236}">
                <a16:creationId xmlns:a16="http://schemas.microsoft.com/office/drawing/2014/main" id="{660F5AD1-B7B5-389A-14DF-438ED51BE5D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19888" y="290298"/>
            <a:ext cx="4920949" cy="2875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242697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693B2A2D-8C41-E344-1322-B55058DA0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Lac de </a:t>
            </a:r>
            <a:r>
              <a:rPr lang="fr-FR" dirty="0" err="1"/>
              <a:t>bambois</a:t>
            </a:r>
            <a:r>
              <a:rPr lang="fr-FR" dirty="0"/>
              <a:t> 9 </a:t>
            </a:r>
            <a:r>
              <a:rPr lang="fr-FR" dirty="0" err="1"/>
              <a:t>augustus</a:t>
            </a:r>
            <a:br>
              <a:rPr lang="fr-FR" dirty="0"/>
            </a:br>
            <a:r>
              <a:rPr lang="fr-FR" dirty="0"/>
              <a:t>Fosse La ville</a:t>
            </a:r>
            <a:endParaRPr lang="nl-BE" dirty="0"/>
          </a:p>
        </p:txBody>
      </p:sp>
      <p:pic>
        <p:nvPicPr>
          <p:cNvPr id="4" name="Afbeelding 3">
            <a:extLst>
              <a:ext uri="{FF2B5EF4-FFF2-40B4-BE49-F238E27FC236}">
                <a16:creationId xmlns:a16="http://schemas.microsoft.com/office/drawing/2014/main" id="{D8EA9282-8DEF-1488-E3CE-2D4A0789A6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5729" y="2065867"/>
            <a:ext cx="5692385" cy="4317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29269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kleding, buitenshuis, gras, persoon&#10;&#10;Door AI gegenereerde inhoud is mogelijk onjuist.">
            <a:extLst>
              <a:ext uri="{FF2B5EF4-FFF2-40B4-BE49-F238E27FC236}">
                <a16:creationId xmlns:a16="http://schemas.microsoft.com/office/drawing/2014/main" id="{9D80BE25-7843-686E-0C16-25CD18E468B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8982" y="327156"/>
            <a:ext cx="4488324" cy="5901315"/>
          </a:xfrm>
          <a:prstGeom prst="rect">
            <a:avLst/>
          </a:prstGeom>
        </p:spPr>
      </p:pic>
      <p:pic>
        <p:nvPicPr>
          <p:cNvPr id="7" name="Afbeelding 6" descr="Afbeelding met buitenshuis, gras, boom, tafel&#10;&#10;Door AI gegenereerde inhoud is mogelijk onjuist.">
            <a:extLst>
              <a:ext uri="{FF2B5EF4-FFF2-40B4-BE49-F238E27FC236}">
                <a16:creationId xmlns:a16="http://schemas.microsoft.com/office/drawing/2014/main" id="{7AB98F16-8578-0EE0-9AEE-305882AFE88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660" y="327156"/>
            <a:ext cx="5180863" cy="61334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74338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buitenshuis, statief, gras, boom&#10;&#10;Door AI gegenereerde inhoud is mogelijk onjuist.">
            <a:extLst>
              <a:ext uri="{FF2B5EF4-FFF2-40B4-BE49-F238E27FC236}">
                <a16:creationId xmlns:a16="http://schemas.microsoft.com/office/drawing/2014/main" id="{723A57C5-8C7F-B146-62AC-FDC26EF24D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0282" y="172101"/>
            <a:ext cx="8616376" cy="6330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1518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Afbeelding 4" descr="Afbeelding met buitenshuis, gras, hemel, boom&#10;&#10;Door AI gegenereerde inhoud is mogelijk onjuist.">
            <a:extLst>
              <a:ext uri="{FF2B5EF4-FFF2-40B4-BE49-F238E27FC236}">
                <a16:creationId xmlns:a16="http://schemas.microsoft.com/office/drawing/2014/main" id="{451B3F8A-B32F-6CF8-919A-7D24B6F91E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278" y="1466477"/>
            <a:ext cx="6162994" cy="4581341"/>
          </a:xfrm>
          <a:prstGeom prst="rect">
            <a:avLst/>
          </a:prstGeom>
        </p:spPr>
      </p:pic>
      <p:pic>
        <p:nvPicPr>
          <p:cNvPr id="7" name="Afbeelding 6" descr="Afbeelding met buitenshuis, boom, hemel, maan&#10;&#10;Door AI gegenereerde inhoud is mogelijk onjuist.">
            <a:extLst>
              <a:ext uri="{FF2B5EF4-FFF2-40B4-BE49-F238E27FC236}">
                <a16:creationId xmlns:a16="http://schemas.microsoft.com/office/drawing/2014/main" id="{1E4DDCE6-249D-770F-B950-C2DE104D80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450" y="1466477"/>
            <a:ext cx="3310159" cy="45102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55472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74CE154-BF61-ED90-F324-C0AC8D4A7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Euro </a:t>
            </a:r>
            <a:r>
              <a:rPr lang="fr-FR" dirty="0" err="1"/>
              <a:t>space</a:t>
            </a:r>
            <a:r>
              <a:rPr lang="fr-FR" dirty="0"/>
              <a:t> center 14 </a:t>
            </a:r>
            <a:r>
              <a:rPr lang="fr-FR" dirty="0" err="1"/>
              <a:t>augustus</a:t>
            </a:r>
            <a:endParaRPr lang="nl-BE" dirty="0"/>
          </a:p>
        </p:txBody>
      </p:sp>
      <p:pic>
        <p:nvPicPr>
          <p:cNvPr id="5" name="Afbeelding 4" descr="Afbeelding met buitenshuis, hemel, kleding, persoon&#10;&#10;Door AI gegenereerde inhoud is mogelijk onjuist.">
            <a:extLst>
              <a:ext uri="{FF2B5EF4-FFF2-40B4-BE49-F238E27FC236}">
                <a16:creationId xmlns:a16="http://schemas.microsoft.com/office/drawing/2014/main" id="{AB5D05E5-DA20-CF8A-A540-7D2173192B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35" y="2177599"/>
            <a:ext cx="2522220" cy="3368040"/>
          </a:xfrm>
          <a:prstGeom prst="rect">
            <a:avLst/>
          </a:prstGeom>
        </p:spPr>
      </p:pic>
      <p:pic>
        <p:nvPicPr>
          <p:cNvPr id="7" name="Afbeelding 6" descr="Afbeelding met buitenshuis, weg, hemel, boom&#10;&#10;Door AI gegenereerde inhoud is mogelijk onjuist.">
            <a:extLst>
              <a:ext uri="{FF2B5EF4-FFF2-40B4-BE49-F238E27FC236}">
                <a16:creationId xmlns:a16="http://schemas.microsoft.com/office/drawing/2014/main" id="{29D4701A-86B3-BFD8-5C92-CBF87B7365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429" y="2177599"/>
            <a:ext cx="2461260" cy="3276600"/>
          </a:xfrm>
          <a:prstGeom prst="rect">
            <a:avLst/>
          </a:prstGeom>
        </p:spPr>
      </p:pic>
      <p:pic>
        <p:nvPicPr>
          <p:cNvPr id="9" name="Afbeelding 8" descr="Afbeelding met kleding, buitenshuis, persoon, person&#10;&#10;Door AI gegenereerde inhoud is mogelijk onjuist.">
            <a:extLst>
              <a:ext uri="{FF2B5EF4-FFF2-40B4-BE49-F238E27FC236}">
                <a16:creationId xmlns:a16="http://schemas.microsoft.com/office/drawing/2014/main" id="{9FDA7B5F-AB98-E7AF-E0A8-F9EB46C52A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33267" y="2154739"/>
            <a:ext cx="2461260" cy="3322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6382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Afbeelding 3" descr="Afbeelding met overdekt, persoon, kleding, person&#10;&#10;Door AI gegenereerde inhoud is mogelijk onjuist.">
            <a:extLst>
              <a:ext uri="{FF2B5EF4-FFF2-40B4-BE49-F238E27FC236}">
                <a16:creationId xmlns:a16="http://schemas.microsoft.com/office/drawing/2014/main" id="{95A38345-BA54-E74E-6D42-B0111583260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762" y="715788"/>
            <a:ext cx="5981700" cy="3322320"/>
          </a:xfrm>
          <a:prstGeom prst="rect">
            <a:avLst/>
          </a:prstGeom>
        </p:spPr>
      </p:pic>
      <p:pic>
        <p:nvPicPr>
          <p:cNvPr id="6" name="Afbeelding 5">
            <a:extLst>
              <a:ext uri="{FF2B5EF4-FFF2-40B4-BE49-F238E27FC236}">
                <a16:creationId xmlns:a16="http://schemas.microsoft.com/office/drawing/2014/main" id="{72A89F34-7B02-D96F-710B-EDF519EBB89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8136" y="2966807"/>
            <a:ext cx="5149399" cy="35707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2807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buitenshuis, person, kleding, hemel&#10;&#10;Door AI gegenereerde inhoud is mogelijk onjuist.">
            <a:extLst>
              <a:ext uri="{FF2B5EF4-FFF2-40B4-BE49-F238E27FC236}">
                <a16:creationId xmlns:a16="http://schemas.microsoft.com/office/drawing/2014/main" id="{06C8A89F-2728-9533-9EF3-7EB6146690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8500" y="471948"/>
            <a:ext cx="5717500" cy="3980221"/>
          </a:xfrm>
          <a:prstGeom prst="rect">
            <a:avLst/>
          </a:prstGeom>
        </p:spPr>
      </p:pic>
      <p:pic>
        <p:nvPicPr>
          <p:cNvPr id="5" name="Afbeelding 4" descr="Afbeelding met kleding, buitenshuis, persoon, hemel&#10;&#10;Door AI gegenereerde inhoud is mogelijk onjuist.">
            <a:extLst>
              <a:ext uri="{FF2B5EF4-FFF2-40B4-BE49-F238E27FC236}">
                <a16:creationId xmlns:a16="http://schemas.microsoft.com/office/drawing/2014/main" id="{A2CDEE34-A6CB-5555-F2C3-F18054FEE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2341" y="201930"/>
            <a:ext cx="4892040" cy="64541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369997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Afbeelding 2" descr="Afbeelding met hemel, buitenshuis, persoon, boom&#10;&#10;Door AI gegenereerde inhoud is mogelijk onjuist.">
            <a:extLst>
              <a:ext uri="{FF2B5EF4-FFF2-40B4-BE49-F238E27FC236}">
                <a16:creationId xmlns:a16="http://schemas.microsoft.com/office/drawing/2014/main" id="{9B54DB9F-EDCB-C92D-C63D-E012E84C67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6062" y="3018503"/>
            <a:ext cx="5447875" cy="3559278"/>
          </a:xfrm>
          <a:prstGeom prst="rect">
            <a:avLst/>
          </a:prstGeom>
        </p:spPr>
      </p:pic>
      <p:pic>
        <p:nvPicPr>
          <p:cNvPr id="5" name="Afbeelding 4" descr="Afbeelding met kleding, persoon, concert, person&#10;&#10;Door AI gegenereerde inhoud is mogelijk onjuist.">
            <a:extLst>
              <a:ext uri="{FF2B5EF4-FFF2-40B4-BE49-F238E27FC236}">
                <a16:creationId xmlns:a16="http://schemas.microsoft.com/office/drawing/2014/main" id="{75CF5305-1683-ADC4-D8B1-07756AD4F89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063" y="413201"/>
            <a:ext cx="5158740" cy="33375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233485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emels">
  <a:themeElements>
    <a:clrScheme name="Hemels">
      <a:dk1>
        <a:sysClr val="windowText" lastClr="000000"/>
      </a:dk1>
      <a:lt1>
        <a:sysClr val="window" lastClr="FFFFFF"/>
      </a:lt1>
      <a:dk2>
        <a:srgbClr val="18276C"/>
      </a:dk2>
      <a:lt2>
        <a:srgbClr val="EBEBEB"/>
      </a:lt2>
      <a:accent1>
        <a:srgbClr val="AC3EC1"/>
      </a:accent1>
      <a:accent2>
        <a:srgbClr val="477BD1"/>
      </a:accent2>
      <a:accent3>
        <a:srgbClr val="46B298"/>
      </a:accent3>
      <a:accent4>
        <a:srgbClr val="90BA4C"/>
      </a:accent4>
      <a:accent5>
        <a:srgbClr val="DD9D31"/>
      </a:accent5>
      <a:accent6>
        <a:srgbClr val="E25247"/>
      </a:accent6>
      <a:hlink>
        <a:srgbClr val="C573D2"/>
      </a:hlink>
      <a:folHlink>
        <a:srgbClr val="CCAEE8"/>
      </a:folHlink>
    </a:clrScheme>
    <a:fontScheme name="Hemels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Hemel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42E5908D-19A2-46FD-89FA-638B126129E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TM03457452[[fn=Hemels]]</Template>
  <TotalTime>1935</TotalTime>
  <Words>32</Words>
  <Application>Microsoft Office PowerPoint</Application>
  <PresentationFormat>Breedbeeld</PresentationFormat>
  <Paragraphs>4</Paragraphs>
  <Slides>12</Slides>
  <Notes>0</Notes>
  <HiddenSlides>0</HiddenSlides>
  <MMClips>0</MMClips>
  <ScaleCrop>false</ScaleCrop>
  <HeadingPairs>
    <vt:vector size="4" baseType="variant">
      <vt:variant>
        <vt:lpstr>Thema</vt:lpstr>
      </vt:variant>
      <vt:variant>
        <vt:i4>1</vt:i4>
      </vt:variant>
      <vt:variant>
        <vt:lpstr>Diatitels</vt:lpstr>
      </vt:variant>
      <vt:variant>
        <vt:i4>12</vt:i4>
      </vt:variant>
    </vt:vector>
  </HeadingPairs>
  <TitlesOfParts>
    <vt:vector size="13" baseType="lpstr">
      <vt:lpstr>Hemels</vt:lpstr>
      <vt:lpstr>Les nuits des etoiles de nachten van de sterren</vt:lpstr>
      <vt:lpstr>Fernelmont 8 augustus Sportcentrum Noville les bois</vt:lpstr>
      <vt:lpstr>PowerPoint-presentatie</vt:lpstr>
      <vt:lpstr>PowerPoint-presentatie</vt:lpstr>
      <vt:lpstr>Lac de bambois 9 augustus Fosse La ville</vt:lpstr>
      <vt:lpstr>PowerPoint-presentatie</vt:lpstr>
      <vt:lpstr>PowerPoint-presentatie</vt:lpstr>
      <vt:lpstr>PowerPoint-presentatie</vt:lpstr>
      <vt:lpstr>Euro space center 14 augustus</vt:lpstr>
      <vt:lpstr>PowerPoint-presentatie</vt:lpstr>
      <vt:lpstr>PowerPoint-presentatie</vt:lpstr>
      <vt:lpstr>PowerPoint-presentatie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helena baeyens</dc:creator>
  <cp:lastModifiedBy>helena baeyens</cp:lastModifiedBy>
  <cp:revision>4</cp:revision>
  <dcterms:created xsi:type="dcterms:W3CDTF">2025-08-20T12:01:47Z</dcterms:created>
  <dcterms:modified xsi:type="dcterms:W3CDTF">2025-09-03T09:20:20Z</dcterms:modified>
</cp:coreProperties>
</file>