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sldIdLst>
    <p:sldId id="256" r:id="rId2"/>
    <p:sldId id="325" r:id="rId3"/>
    <p:sldId id="308" r:id="rId4"/>
    <p:sldId id="309" r:id="rId5"/>
    <p:sldId id="318" r:id="rId6"/>
    <p:sldId id="258" r:id="rId7"/>
    <p:sldId id="263" r:id="rId8"/>
    <p:sldId id="286" r:id="rId9"/>
    <p:sldId id="269" r:id="rId10"/>
    <p:sldId id="287" r:id="rId11"/>
    <p:sldId id="322" r:id="rId12"/>
    <p:sldId id="311" r:id="rId13"/>
    <p:sldId id="312" r:id="rId14"/>
    <p:sldId id="313" r:id="rId15"/>
    <p:sldId id="314" r:id="rId16"/>
    <p:sldId id="315" r:id="rId17"/>
    <p:sldId id="316" r:id="rId18"/>
    <p:sldId id="317" r:id="rId19"/>
    <p:sldId id="323" r:id="rId20"/>
    <p:sldId id="324" r:id="rId21"/>
    <p:sldId id="329" r:id="rId22"/>
    <p:sldId id="321" r:id="rId23"/>
    <p:sldId id="320" r:id="rId24"/>
    <p:sldId id="326" r:id="rId25"/>
    <p:sldId id="327" r:id="rId26"/>
    <p:sldId id="303" r:id="rId27"/>
    <p:sldId id="310" r:id="rId28"/>
    <p:sldId id="304" r:id="rId29"/>
    <p:sldId id="300" r:id="rId30"/>
    <p:sldId id="319" r:id="rId31"/>
    <p:sldId id="328" r:id="rId32"/>
    <p:sldId id="307" r:id="rId33"/>
  </p:sldIdLst>
  <p:sldSz cx="9144000" cy="6858000" type="screen4x3"/>
  <p:notesSz cx="7099300" cy="10234613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1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6350" y="20638"/>
            <a:ext cx="9144000" cy="6858000"/>
            <a:chOff x="0" y="0"/>
            <a:chExt cx="5760" cy="4320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>
                <a:gd name="T0" fmla="*/ 4009 w 6027"/>
                <a:gd name="T1" fmla="*/ 9 h 2296"/>
                <a:gd name="T2" fmla="*/ 0 w 6027"/>
                <a:gd name="T3" fmla="*/ 9 h 2296"/>
                <a:gd name="T4" fmla="*/ 0 w 6027"/>
                <a:gd name="T5" fmla="*/ 0 h 2296"/>
                <a:gd name="T6" fmla="*/ 4009 w 6027"/>
                <a:gd name="T7" fmla="*/ 0 h 2296"/>
                <a:gd name="T8" fmla="*/ 4009 w 6027"/>
                <a:gd name="T9" fmla="*/ 9 h 2296"/>
                <a:gd name="T10" fmla="*/ 4009 w 6027"/>
                <a:gd name="T11" fmla="*/ 9 h 22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>
                <a:gd name="T0" fmla="*/ 6027 w 6027"/>
                <a:gd name="T1" fmla="*/ 2296 h 2296"/>
                <a:gd name="T2" fmla="*/ 0 w 6027"/>
                <a:gd name="T3" fmla="*/ 2296 h 2296"/>
                <a:gd name="T4" fmla="*/ 0 w 6027"/>
                <a:gd name="T5" fmla="*/ 0 h 2296"/>
                <a:gd name="T6" fmla="*/ 6027 w 6027"/>
                <a:gd name="T7" fmla="*/ 0 h 2296"/>
                <a:gd name="T8" fmla="*/ 6027 w 6027"/>
                <a:gd name="T9" fmla="*/ 2296 h 2296"/>
                <a:gd name="T10" fmla="*/ 6027 w 6027"/>
                <a:gd name="T11" fmla="*/ 2296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7" name="Freeform 5"/>
          <p:cNvSpPr>
            <a:spLocks/>
          </p:cNvSpPr>
          <p:nvPr/>
        </p:nvSpPr>
        <p:spPr bwMode="hidden">
          <a:xfrm>
            <a:off x="6242050" y="6269038"/>
            <a:ext cx="2895600" cy="609600"/>
          </a:xfrm>
          <a:custGeom>
            <a:avLst/>
            <a:gdLst>
              <a:gd name="T0" fmla="*/ 2147483647 w 5748"/>
              <a:gd name="T1" fmla="*/ 2147483647 h 246"/>
              <a:gd name="T2" fmla="*/ 0 w 5748"/>
              <a:gd name="T3" fmla="*/ 2147483647 h 246"/>
              <a:gd name="T4" fmla="*/ 0 w 5748"/>
              <a:gd name="T5" fmla="*/ 0 h 246"/>
              <a:gd name="T6" fmla="*/ 2147483647 w 5748"/>
              <a:gd name="T7" fmla="*/ 0 h 246"/>
              <a:gd name="T8" fmla="*/ 2147483647 w 5748"/>
              <a:gd name="T9" fmla="*/ 2147483647 h 246"/>
              <a:gd name="T10" fmla="*/ 2147483647 w 5748"/>
              <a:gd name="T11" fmla="*/ 2147483647 h 24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-1588" y="6034088"/>
            <a:ext cx="7845426" cy="850900"/>
            <a:chOff x="0" y="3792"/>
            <a:chExt cx="4942" cy="536"/>
          </a:xfrm>
        </p:grpSpPr>
        <p:sp>
          <p:nvSpPr>
            <p:cNvPr id="9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>
                <a:gd name="T0" fmla="*/ 3132 w 3240"/>
                <a:gd name="T1" fmla="*/ 469 h 536"/>
                <a:gd name="T2" fmla="*/ 2995 w 3240"/>
                <a:gd name="T3" fmla="*/ 395 h 536"/>
                <a:gd name="T4" fmla="*/ 2911 w 3240"/>
                <a:gd name="T5" fmla="*/ 375 h 536"/>
                <a:gd name="T6" fmla="*/ 2678 w 3240"/>
                <a:gd name="T7" fmla="*/ 228 h 536"/>
                <a:gd name="T8" fmla="*/ 2553 w 3240"/>
                <a:gd name="T9" fmla="*/ 74 h 536"/>
                <a:gd name="T10" fmla="*/ 2457 w 3240"/>
                <a:gd name="T11" fmla="*/ 7 h 536"/>
                <a:gd name="T12" fmla="*/ 2403 w 3240"/>
                <a:gd name="T13" fmla="*/ 47 h 536"/>
                <a:gd name="T14" fmla="*/ 2289 w 3240"/>
                <a:gd name="T15" fmla="*/ 74 h 536"/>
                <a:gd name="T16" fmla="*/ 2134 w 3240"/>
                <a:gd name="T17" fmla="*/ 74 h 536"/>
                <a:gd name="T18" fmla="*/ 2044 w 3240"/>
                <a:gd name="T19" fmla="*/ 128 h 536"/>
                <a:gd name="T20" fmla="*/ 1775 w 3240"/>
                <a:gd name="T21" fmla="*/ 222 h 536"/>
                <a:gd name="T22" fmla="*/ 1602 w 3240"/>
                <a:gd name="T23" fmla="*/ 181 h 536"/>
                <a:gd name="T24" fmla="*/ 1560 w 3240"/>
                <a:gd name="T25" fmla="*/ 101 h 536"/>
                <a:gd name="T26" fmla="*/ 1542 w 3240"/>
                <a:gd name="T27" fmla="*/ 87 h 536"/>
                <a:gd name="T28" fmla="*/ 1446 w 3240"/>
                <a:gd name="T29" fmla="*/ 60 h 536"/>
                <a:gd name="T30" fmla="*/ 1375 w 3240"/>
                <a:gd name="T31" fmla="*/ 74 h 536"/>
                <a:gd name="T32" fmla="*/ 1309 w 3240"/>
                <a:gd name="T33" fmla="*/ 87 h 536"/>
                <a:gd name="T34" fmla="*/ 1243 w 3240"/>
                <a:gd name="T35" fmla="*/ 13 h 536"/>
                <a:gd name="T36" fmla="*/ 1225 w 3240"/>
                <a:gd name="T37" fmla="*/ 0 h 536"/>
                <a:gd name="T38" fmla="*/ 1189 w 3240"/>
                <a:gd name="T39" fmla="*/ 0 h 536"/>
                <a:gd name="T40" fmla="*/ 1106 w 3240"/>
                <a:gd name="T41" fmla="*/ 34 h 536"/>
                <a:gd name="T42" fmla="*/ 1106 w 3240"/>
                <a:gd name="T43" fmla="*/ 34 h 536"/>
                <a:gd name="T44" fmla="*/ 1094 w 3240"/>
                <a:gd name="T45" fmla="*/ 40 h 536"/>
                <a:gd name="T46" fmla="*/ 1070 w 3240"/>
                <a:gd name="T47" fmla="*/ 54 h 536"/>
                <a:gd name="T48" fmla="*/ 1034 w 3240"/>
                <a:gd name="T49" fmla="*/ 74 h 536"/>
                <a:gd name="T50" fmla="*/ 1004 w 3240"/>
                <a:gd name="T51" fmla="*/ 74 h 536"/>
                <a:gd name="T52" fmla="*/ 986 w 3240"/>
                <a:gd name="T53" fmla="*/ 74 h 536"/>
                <a:gd name="T54" fmla="*/ 956 w 3240"/>
                <a:gd name="T55" fmla="*/ 81 h 536"/>
                <a:gd name="T56" fmla="*/ 920 w 3240"/>
                <a:gd name="T57" fmla="*/ 94 h 536"/>
                <a:gd name="T58" fmla="*/ 884 w 3240"/>
                <a:gd name="T59" fmla="*/ 107 h 536"/>
                <a:gd name="T60" fmla="*/ 843 w 3240"/>
                <a:gd name="T61" fmla="*/ 128 h 536"/>
                <a:gd name="T62" fmla="*/ 813 w 3240"/>
                <a:gd name="T63" fmla="*/ 141 h 536"/>
                <a:gd name="T64" fmla="*/ 789 w 3240"/>
                <a:gd name="T65" fmla="*/ 148 h 536"/>
                <a:gd name="T66" fmla="*/ 783 w 3240"/>
                <a:gd name="T67" fmla="*/ 154 h 536"/>
                <a:gd name="T68" fmla="*/ 556 w 3240"/>
                <a:gd name="T69" fmla="*/ 228 h 536"/>
                <a:gd name="T70" fmla="*/ 394 w 3240"/>
                <a:gd name="T71" fmla="*/ 294 h 536"/>
                <a:gd name="T72" fmla="*/ 107 w 3240"/>
                <a:gd name="T73" fmla="*/ 462 h 536"/>
                <a:gd name="T74" fmla="*/ 0 w 3240"/>
                <a:gd name="T75" fmla="*/ 536 h 536"/>
                <a:gd name="T76" fmla="*/ 3240 w 3240"/>
                <a:gd name="T77" fmla="*/ 536 h 536"/>
                <a:gd name="T78" fmla="*/ 3132 w 3240"/>
                <a:gd name="T79" fmla="*/ 469 h 536"/>
                <a:gd name="T80" fmla="*/ 3132 w 3240"/>
                <a:gd name="T81" fmla="*/ 469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0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12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4" cy="529"/>
              </a:xfrm>
              <a:custGeom>
                <a:avLst/>
                <a:gdLst>
                  <a:gd name="T0" fmla="*/ 636 w 994"/>
                  <a:gd name="T1" fmla="*/ 373 h 529"/>
                  <a:gd name="T2" fmla="*/ 495 w 994"/>
                  <a:gd name="T3" fmla="*/ 370 h 529"/>
                  <a:gd name="T4" fmla="*/ 280 w 994"/>
                  <a:gd name="T5" fmla="*/ 249 h 529"/>
                  <a:gd name="T6" fmla="*/ 127 w 994"/>
                  <a:gd name="T7" fmla="*/ 66 h 529"/>
                  <a:gd name="T8" fmla="*/ 0 w 994"/>
                  <a:gd name="T9" fmla="*/ 0 h 529"/>
                  <a:gd name="T10" fmla="*/ 22 w 994"/>
                  <a:gd name="T11" fmla="*/ 26 h 529"/>
                  <a:gd name="T12" fmla="*/ 0 w 994"/>
                  <a:gd name="T13" fmla="*/ 65 h 529"/>
                  <a:gd name="T14" fmla="*/ 30 w 994"/>
                  <a:gd name="T15" fmla="*/ 119 h 529"/>
                  <a:gd name="T16" fmla="*/ 75 w 994"/>
                  <a:gd name="T17" fmla="*/ 243 h 529"/>
                  <a:gd name="T18" fmla="*/ 45 w 994"/>
                  <a:gd name="T19" fmla="*/ 422 h 529"/>
                  <a:gd name="T20" fmla="*/ 200 w 994"/>
                  <a:gd name="T21" fmla="*/ 329 h 529"/>
                  <a:gd name="T22" fmla="*/ 592 w 994"/>
                  <a:gd name="T23" fmla="*/ 527 h 529"/>
                  <a:gd name="T24" fmla="*/ 994 w 994"/>
                  <a:gd name="T25" fmla="*/ 529 h 529"/>
                  <a:gd name="T26" fmla="*/ 828 w 994"/>
                  <a:gd name="T27" fmla="*/ 473 h 529"/>
                  <a:gd name="T28" fmla="*/ 636 w 994"/>
                  <a:gd name="T29" fmla="*/ 373 h 52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3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>
                  <a:gd name="T0" fmla="*/ 36 w 186"/>
                  <a:gd name="T1" fmla="*/ 0 h 353"/>
                  <a:gd name="T2" fmla="*/ 54 w 186"/>
                  <a:gd name="T3" fmla="*/ 49 h 353"/>
                  <a:gd name="T4" fmla="*/ 24 w 186"/>
                  <a:gd name="T5" fmla="*/ 84 h 353"/>
                  <a:gd name="T6" fmla="*/ 18 w 186"/>
                  <a:gd name="T7" fmla="*/ 181 h 353"/>
                  <a:gd name="T8" fmla="*/ 42 w 186"/>
                  <a:gd name="T9" fmla="*/ 314 h 353"/>
                  <a:gd name="T10" fmla="*/ 48 w 186"/>
                  <a:gd name="T11" fmla="*/ 445 h 353"/>
                  <a:gd name="T12" fmla="*/ 0 w 186"/>
                  <a:gd name="T13" fmla="*/ 972 h 353"/>
                  <a:gd name="T14" fmla="*/ 54 w 186"/>
                  <a:gd name="T15" fmla="*/ 643 h 353"/>
                  <a:gd name="T16" fmla="*/ 84 w 186"/>
                  <a:gd name="T17" fmla="*/ 593 h 353"/>
                  <a:gd name="T18" fmla="*/ 126 w 186"/>
                  <a:gd name="T19" fmla="*/ 348 h 353"/>
                  <a:gd name="T20" fmla="*/ 144 w 186"/>
                  <a:gd name="T21" fmla="*/ 329 h 353"/>
                  <a:gd name="T22" fmla="*/ 144 w 186"/>
                  <a:gd name="T23" fmla="*/ 248 h 353"/>
                  <a:gd name="T24" fmla="*/ 186 w 186"/>
                  <a:gd name="T25" fmla="*/ 181 h 353"/>
                  <a:gd name="T26" fmla="*/ 162 w 186"/>
                  <a:gd name="T27" fmla="*/ 164 h 353"/>
                  <a:gd name="T28" fmla="*/ 36 w 186"/>
                  <a:gd name="T29" fmla="*/ 0 h 353"/>
                  <a:gd name="T30" fmla="*/ 36 w 186"/>
                  <a:gd name="T31" fmla="*/ 0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4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>
                  <a:gd name="T0" fmla="*/ 18 w 378"/>
                  <a:gd name="T1" fmla="*/ 0 h 271"/>
                  <a:gd name="T2" fmla="*/ 12 w 378"/>
                  <a:gd name="T3" fmla="*/ 13 h 271"/>
                  <a:gd name="T4" fmla="*/ 0 w 378"/>
                  <a:gd name="T5" fmla="*/ 40 h 271"/>
                  <a:gd name="T6" fmla="*/ 60 w 378"/>
                  <a:gd name="T7" fmla="*/ 121 h 271"/>
                  <a:gd name="T8" fmla="*/ 310 w 378"/>
                  <a:gd name="T9" fmla="*/ 271 h 271"/>
                  <a:gd name="T10" fmla="*/ 290 w 378"/>
                  <a:gd name="T11" fmla="*/ 139 h 271"/>
                  <a:gd name="T12" fmla="*/ 378 w 378"/>
                  <a:gd name="T13" fmla="*/ 76 h 271"/>
                  <a:gd name="T14" fmla="*/ 251 w 378"/>
                  <a:gd name="T15" fmla="*/ 94 h 271"/>
                  <a:gd name="T16" fmla="*/ 90 w 378"/>
                  <a:gd name="T17" fmla="*/ 54 h 271"/>
                  <a:gd name="T18" fmla="*/ 18 w 378"/>
                  <a:gd name="T19" fmla="*/ 0 h 271"/>
                  <a:gd name="T20" fmla="*/ 18 w 378"/>
                  <a:gd name="T21" fmla="*/ 0 h 27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5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>
                  <a:gd name="T0" fmla="*/ 114 w 155"/>
                  <a:gd name="T1" fmla="*/ 0 h 66"/>
                  <a:gd name="T2" fmla="*/ 0 w 155"/>
                  <a:gd name="T3" fmla="*/ 0 h 66"/>
                  <a:gd name="T4" fmla="*/ 0 w 155"/>
                  <a:gd name="T5" fmla="*/ 0 h 66"/>
                  <a:gd name="T6" fmla="*/ 6 w 155"/>
                  <a:gd name="T7" fmla="*/ 17 h 66"/>
                  <a:gd name="T8" fmla="*/ 6 w 155"/>
                  <a:gd name="T9" fmla="*/ 49 h 66"/>
                  <a:gd name="T10" fmla="*/ 0 w 155"/>
                  <a:gd name="T11" fmla="*/ 68 h 66"/>
                  <a:gd name="T12" fmla="*/ 78 w 155"/>
                  <a:gd name="T13" fmla="*/ 166 h 66"/>
                  <a:gd name="T14" fmla="*/ 96 w 155"/>
                  <a:gd name="T15" fmla="*/ 117 h 66"/>
                  <a:gd name="T16" fmla="*/ 155 w 155"/>
                  <a:gd name="T17" fmla="*/ 185 h 66"/>
                  <a:gd name="T18" fmla="*/ 126 w 155"/>
                  <a:gd name="T19" fmla="*/ 68 h 66"/>
                  <a:gd name="T20" fmla="*/ 149 w 155"/>
                  <a:gd name="T21" fmla="*/ 0 h 66"/>
                  <a:gd name="T22" fmla="*/ 114 w 155"/>
                  <a:gd name="T23" fmla="*/ 0 h 66"/>
                  <a:gd name="T24" fmla="*/ 114 w 155"/>
                  <a:gd name="T25" fmla="*/ 0 h 6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6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>
                  <a:gd name="T0" fmla="*/ 6 w 42"/>
                  <a:gd name="T1" fmla="*/ 105 h 72"/>
                  <a:gd name="T2" fmla="*/ 0 w 42"/>
                  <a:gd name="T3" fmla="*/ 53 h 72"/>
                  <a:gd name="T4" fmla="*/ 12 w 42"/>
                  <a:gd name="T5" fmla="*/ 18 h 72"/>
                  <a:gd name="T6" fmla="*/ 0 w 42"/>
                  <a:gd name="T7" fmla="*/ 18 h 72"/>
                  <a:gd name="T8" fmla="*/ 12 w 42"/>
                  <a:gd name="T9" fmla="*/ 18 h 72"/>
                  <a:gd name="T10" fmla="*/ 24 w 42"/>
                  <a:gd name="T11" fmla="*/ 18 h 72"/>
                  <a:gd name="T12" fmla="*/ 36 w 42"/>
                  <a:gd name="T13" fmla="*/ 18 h 72"/>
                  <a:gd name="T14" fmla="*/ 42 w 42"/>
                  <a:gd name="T15" fmla="*/ 0 h 72"/>
                  <a:gd name="T16" fmla="*/ 30 w 42"/>
                  <a:gd name="T17" fmla="*/ 53 h 72"/>
                  <a:gd name="T18" fmla="*/ 42 w 42"/>
                  <a:gd name="T19" fmla="*/ 141 h 72"/>
                  <a:gd name="T20" fmla="*/ 12 w 42"/>
                  <a:gd name="T21" fmla="*/ 206 h 72"/>
                  <a:gd name="T22" fmla="*/ 6 w 42"/>
                  <a:gd name="T23" fmla="*/ 105 h 72"/>
                  <a:gd name="T24" fmla="*/ 6 w 42"/>
                  <a:gd name="T25" fmla="*/ 105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</p:grpSp>
        <p:sp>
          <p:nvSpPr>
            <p:cNvPr id="11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>
                <a:gd name="T0" fmla="*/ 3976 w 3976"/>
                <a:gd name="T1" fmla="*/ 527 h 527"/>
                <a:gd name="T2" fmla="*/ 3970 w 3976"/>
                <a:gd name="T3" fmla="*/ 527 h 527"/>
                <a:gd name="T4" fmla="*/ 3844 w 3976"/>
                <a:gd name="T5" fmla="*/ 509 h 527"/>
                <a:gd name="T6" fmla="*/ 2487 w 3976"/>
                <a:gd name="T7" fmla="*/ 305 h 527"/>
                <a:gd name="T8" fmla="*/ 2039 w 3976"/>
                <a:gd name="T9" fmla="*/ 36 h 527"/>
                <a:gd name="T10" fmla="*/ 1907 w 3976"/>
                <a:gd name="T11" fmla="*/ 24 h 527"/>
                <a:gd name="T12" fmla="*/ 1883 w 3976"/>
                <a:gd name="T13" fmla="*/ 54 h 527"/>
                <a:gd name="T14" fmla="*/ 1859 w 3976"/>
                <a:gd name="T15" fmla="*/ 54 h 527"/>
                <a:gd name="T16" fmla="*/ 1830 w 3976"/>
                <a:gd name="T17" fmla="*/ 30 h 527"/>
                <a:gd name="T18" fmla="*/ 1704 w 3976"/>
                <a:gd name="T19" fmla="*/ 102 h 527"/>
                <a:gd name="T20" fmla="*/ 1608 w 3976"/>
                <a:gd name="T21" fmla="*/ 126 h 527"/>
                <a:gd name="T22" fmla="*/ 1561 w 3976"/>
                <a:gd name="T23" fmla="*/ 132 h 527"/>
                <a:gd name="T24" fmla="*/ 1495 w 3976"/>
                <a:gd name="T25" fmla="*/ 102 h 527"/>
                <a:gd name="T26" fmla="*/ 1357 w 3976"/>
                <a:gd name="T27" fmla="*/ 126 h 527"/>
                <a:gd name="T28" fmla="*/ 1285 w 3976"/>
                <a:gd name="T29" fmla="*/ 24 h 527"/>
                <a:gd name="T30" fmla="*/ 1280 w 3976"/>
                <a:gd name="T31" fmla="*/ 18 h 527"/>
                <a:gd name="T32" fmla="*/ 1262 w 3976"/>
                <a:gd name="T33" fmla="*/ 12 h 527"/>
                <a:gd name="T34" fmla="*/ 1238 w 3976"/>
                <a:gd name="T35" fmla="*/ 6 h 527"/>
                <a:gd name="T36" fmla="*/ 1220 w 3976"/>
                <a:gd name="T37" fmla="*/ 0 h 527"/>
                <a:gd name="T38" fmla="*/ 1196 w 3976"/>
                <a:gd name="T39" fmla="*/ 0 h 527"/>
                <a:gd name="T40" fmla="*/ 1166 w 3976"/>
                <a:gd name="T41" fmla="*/ 0 h 527"/>
                <a:gd name="T42" fmla="*/ 1142 w 3976"/>
                <a:gd name="T43" fmla="*/ 0 h 527"/>
                <a:gd name="T44" fmla="*/ 1136 w 3976"/>
                <a:gd name="T45" fmla="*/ 0 h 527"/>
                <a:gd name="T46" fmla="*/ 1130 w 3976"/>
                <a:gd name="T47" fmla="*/ 0 h 527"/>
                <a:gd name="T48" fmla="*/ 1124 w 3976"/>
                <a:gd name="T49" fmla="*/ 6 h 527"/>
                <a:gd name="T50" fmla="*/ 1118 w 3976"/>
                <a:gd name="T51" fmla="*/ 12 h 527"/>
                <a:gd name="T52" fmla="*/ 1100 w 3976"/>
                <a:gd name="T53" fmla="*/ 18 h 527"/>
                <a:gd name="T54" fmla="*/ 1088 w 3976"/>
                <a:gd name="T55" fmla="*/ 18 h 527"/>
                <a:gd name="T56" fmla="*/ 1070 w 3976"/>
                <a:gd name="T57" fmla="*/ 24 h 527"/>
                <a:gd name="T58" fmla="*/ 1052 w 3976"/>
                <a:gd name="T59" fmla="*/ 30 h 527"/>
                <a:gd name="T60" fmla="*/ 1034 w 3976"/>
                <a:gd name="T61" fmla="*/ 36 h 527"/>
                <a:gd name="T62" fmla="*/ 1028 w 3976"/>
                <a:gd name="T63" fmla="*/ 42 h 527"/>
                <a:gd name="T64" fmla="*/ 969 w 3976"/>
                <a:gd name="T65" fmla="*/ 60 h 527"/>
                <a:gd name="T66" fmla="*/ 921 w 3976"/>
                <a:gd name="T67" fmla="*/ 72 h 527"/>
                <a:gd name="T68" fmla="*/ 855 w 3976"/>
                <a:gd name="T69" fmla="*/ 48 h 527"/>
                <a:gd name="T70" fmla="*/ 825 w 3976"/>
                <a:gd name="T71" fmla="*/ 48 h 527"/>
                <a:gd name="T72" fmla="*/ 759 w 3976"/>
                <a:gd name="T73" fmla="*/ 72 h 527"/>
                <a:gd name="T74" fmla="*/ 735 w 3976"/>
                <a:gd name="T75" fmla="*/ 72 h 527"/>
                <a:gd name="T76" fmla="*/ 706 w 3976"/>
                <a:gd name="T77" fmla="*/ 60 h 527"/>
                <a:gd name="T78" fmla="*/ 640 w 3976"/>
                <a:gd name="T79" fmla="*/ 60 h 527"/>
                <a:gd name="T80" fmla="*/ 544 w 3976"/>
                <a:gd name="T81" fmla="*/ 72 h 527"/>
                <a:gd name="T82" fmla="*/ 389 w 3976"/>
                <a:gd name="T83" fmla="*/ 18 h 527"/>
                <a:gd name="T84" fmla="*/ 323 w 3976"/>
                <a:gd name="T85" fmla="*/ 60 h 527"/>
                <a:gd name="T86" fmla="*/ 317 w 3976"/>
                <a:gd name="T87" fmla="*/ 60 h 527"/>
                <a:gd name="T88" fmla="*/ 305 w 3976"/>
                <a:gd name="T89" fmla="*/ 72 h 527"/>
                <a:gd name="T90" fmla="*/ 287 w 3976"/>
                <a:gd name="T91" fmla="*/ 78 h 527"/>
                <a:gd name="T92" fmla="*/ 263 w 3976"/>
                <a:gd name="T93" fmla="*/ 90 h 527"/>
                <a:gd name="T94" fmla="*/ 203 w 3976"/>
                <a:gd name="T95" fmla="*/ 120 h 527"/>
                <a:gd name="T96" fmla="*/ 149 w 3976"/>
                <a:gd name="T97" fmla="*/ 150 h 527"/>
                <a:gd name="T98" fmla="*/ 78 w 3976"/>
                <a:gd name="T99" fmla="*/ 168 h 527"/>
                <a:gd name="T100" fmla="*/ 0 w 3976"/>
                <a:gd name="T101" fmla="*/ 180 h 527"/>
                <a:gd name="T102" fmla="*/ 0 w 3976"/>
                <a:gd name="T103" fmla="*/ 527 h 527"/>
                <a:gd name="T104" fmla="*/ 1010 w 3976"/>
                <a:gd name="T105" fmla="*/ 527 h 527"/>
                <a:gd name="T106" fmla="*/ 3725 w 3976"/>
                <a:gd name="T107" fmla="*/ 527 h 527"/>
                <a:gd name="T108" fmla="*/ 3976 w 3976"/>
                <a:gd name="T109" fmla="*/ 527 h 527"/>
                <a:gd name="T110" fmla="*/ 3976 w 3976"/>
                <a:gd name="T111" fmla="*/ 527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7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18" name="Freeform 16"/>
            <p:cNvSpPr>
              <a:spLocks/>
            </p:cNvSpPr>
            <p:nvPr userDrawn="1"/>
          </p:nvSpPr>
          <p:spPr bwMode="auto">
            <a:xfrm>
              <a:off x="1196" y="3793"/>
              <a:ext cx="365" cy="291"/>
            </a:xfrm>
            <a:custGeom>
              <a:avLst/>
              <a:gdLst>
                <a:gd name="T0" fmla="*/ 24 w 365"/>
                <a:gd name="T1" fmla="*/ 24 h 287"/>
                <a:gd name="T2" fmla="*/ 0 w 365"/>
                <a:gd name="T3" fmla="*/ 69 h 287"/>
                <a:gd name="T4" fmla="*/ 66 w 365"/>
                <a:gd name="T5" fmla="*/ 126 h 287"/>
                <a:gd name="T6" fmla="*/ 143 w 365"/>
                <a:gd name="T7" fmla="*/ 207 h 287"/>
                <a:gd name="T8" fmla="*/ 191 w 365"/>
                <a:gd name="T9" fmla="*/ 189 h 287"/>
                <a:gd name="T10" fmla="*/ 341 w 365"/>
                <a:gd name="T11" fmla="*/ 323 h 287"/>
                <a:gd name="T12" fmla="*/ 305 w 365"/>
                <a:gd name="T13" fmla="*/ 198 h 287"/>
                <a:gd name="T14" fmla="*/ 365 w 365"/>
                <a:gd name="T15" fmla="*/ 150 h 287"/>
                <a:gd name="T16" fmla="*/ 359 w 365"/>
                <a:gd name="T17" fmla="*/ 144 h 287"/>
                <a:gd name="T18" fmla="*/ 335 w 365"/>
                <a:gd name="T19" fmla="*/ 132 h 287"/>
                <a:gd name="T20" fmla="*/ 299 w 365"/>
                <a:gd name="T21" fmla="*/ 99 h 287"/>
                <a:gd name="T22" fmla="*/ 257 w 365"/>
                <a:gd name="T23" fmla="*/ 81 h 287"/>
                <a:gd name="T24" fmla="*/ 215 w 365"/>
                <a:gd name="T25" fmla="*/ 63 h 287"/>
                <a:gd name="T26" fmla="*/ 173 w 365"/>
                <a:gd name="T27" fmla="*/ 45 h 287"/>
                <a:gd name="T28" fmla="*/ 143 w 365"/>
                <a:gd name="T29" fmla="*/ 24 h 287"/>
                <a:gd name="T30" fmla="*/ 131 w 365"/>
                <a:gd name="T31" fmla="*/ 18 h 287"/>
                <a:gd name="T32" fmla="*/ 107 w 365"/>
                <a:gd name="T33" fmla="*/ 18 h 287"/>
                <a:gd name="T34" fmla="*/ 95 w 365"/>
                <a:gd name="T35" fmla="*/ 18 h 287"/>
                <a:gd name="T36" fmla="*/ 72 w 365"/>
                <a:gd name="T37" fmla="*/ 12 h 287"/>
                <a:gd name="T38" fmla="*/ 66 w 365"/>
                <a:gd name="T39" fmla="*/ 12 h 287"/>
                <a:gd name="T40" fmla="*/ 54 w 365"/>
                <a:gd name="T41" fmla="*/ 6 h 287"/>
                <a:gd name="T42" fmla="*/ 42 w 365"/>
                <a:gd name="T43" fmla="*/ 0 h 287"/>
                <a:gd name="T44" fmla="*/ 30 w 365"/>
                <a:gd name="T45" fmla="*/ 0 h 287"/>
                <a:gd name="T46" fmla="*/ 24 w 365"/>
                <a:gd name="T47" fmla="*/ 24 h 287"/>
                <a:gd name="T48" fmla="*/ 24 w 365"/>
                <a:gd name="T49" fmla="*/ 24 h 28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auto">
            <a:xfrm>
              <a:off x="1943" y="3829"/>
              <a:ext cx="2033" cy="499"/>
            </a:xfrm>
            <a:custGeom>
              <a:avLst/>
              <a:gdLst>
                <a:gd name="T0" fmla="*/ 186 w 2033"/>
                <a:gd name="T1" fmla="*/ 18 h 499"/>
                <a:gd name="T2" fmla="*/ 138 w 2033"/>
                <a:gd name="T3" fmla="*/ 6 h 499"/>
                <a:gd name="T4" fmla="*/ 96 w 2033"/>
                <a:gd name="T5" fmla="*/ 0 h 499"/>
                <a:gd name="T6" fmla="*/ 36 w 2033"/>
                <a:gd name="T7" fmla="*/ 0 h 499"/>
                <a:gd name="T8" fmla="*/ 12 w 2033"/>
                <a:gd name="T9" fmla="*/ 25 h 499"/>
                <a:gd name="T10" fmla="*/ 0 w 2033"/>
                <a:gd name="T11" fmla="*/ 128 h 499"/>
                <a:gd name="T12" fmla="*/ 60 w 2033"/>
                <a:gd name="T13" fmla="*/ 104 h 499"/>
                <a:gd name="T14" fmla="*/ 90 w 2033"/>
                <a:gd name="T15" fmla="*/ 134 h 499"/>
                <a:gd name="T16" fmla="*/ 150 w 2033"/>
                <a:gd name="T17" fmla="*/ 153 h 499"/>
                <a:gd name="T18" fmla="*/ 209 w 2033"/>
                <a:gd name="T19" fmla="*/ 273 h 499"/>
                <a:gd name="T20" fmla="*/ 401 w 2033"/>
                <a:gd name="T21" fmla="*/ 359 h 499"/>
                <a:gd name="T22" fmla="*/ 777 w 2033"/>
                <a:gd name="T23" fmla="*/ 359 h 499"/>
                <a:gd name="T24" fmla="*/ 2033 w 2033"/>
                <a:gd name="T25" fmla="*/ 499 h 499"/>
                <a:gd name="T26" fmla="*/ 2033 w 2033"/>
                <a:gd name="T27" fmla="*/ 499 h 499"/>
                <a:gd name="T28" fmla="*/ 1991 w 2033"/>
                <a:gd name="T29" fmla="*/ 493 h 499"/>
                <a:gd name="T30" fmla="*/ 676 w 2033"/>
                <a:gd name="T31" fmla="*/ 243 h 499"/>
                <a:gd name="T32" fmla="*/ 514 w 2033"/>
                <a:gd name="T33" fmla="*/ 159 h 499"/>
                <a:gd name="T34" fmla="*/ 425 w 2033"/>
                <a:gd name="T35" fmla="*/ 110 h 499"/>
                <a:gd name="T36" fmla="*/ 365 w 2033"/>
                <a:gd name="T37" fmla="*/ 92 h 499"/>
                <a:gd name="T38" fmla="*/ 281 w 2033"/>
                <a:gd name="T39" fmla="*/ 61 h 499"/>
                <a:gd name="T40" fmla="*/ 186 w 2033"/>
                <a:gd name="T41" fmla="*/ 18 h 499"/>
                <a:gd name="T42" fmla="*/ 186 w 2033"/>
                <a:gd name="T43" fmla="*/ 18 h 49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20" name="Freeform 18"/>
            <p:cNvSpPr>
              <a:spLocks/>
            </p:cNvSpPr>
            <p:nvPr userDrawn="1"/>
          </p:nvSpPr>
          <p:spPr bwMode="auto">
            <a:xfrm>
              <a:off x="1830" y="3823"/>
              <a:ext cx="71" cy="61"/>
            </a:xfrm>
            <a:custGeom>
              <a:avLst/>
              <a:gdLst>
                <a:gd name="T0" fmla="*/ 0 w 71"/>
                <a:gd name="T1" fmla="*/ 18 h 60"/>
                <a:gd name="T2" fmla="*/ 6 w 71"/>
                <a:gd name="T3" fmla="*/ 18 h 60"/>
                <a:gd name="T4" fmla="*/ 12 w 71"/>
                <a:gd name="T5" fmla="*/ 12 h 60"/>
                <a:gd name="T6" fmla="*/ 6 w 71"/>
                <a:gd name="T7" fmla="*/ 6 h 60"/>
                <a:gd name="T8" fmla="*/ 0 w 71"/>
                <a:gd name="T9" fmla="*/ 0 h 60"/>
                <a:gd name="T10" fmla="*/ 29 w 71"/>
                <a:gd name="T11" fmla="*/ 18 h 60"/>
                <a:gd name="T12" fmla="*/ 53 w 71"/>
                <a:gd name="T13" fmla="*/ 18 h 60"/>
                <a:gd name="T14" fmla="*/ 59 w 71"/>
                <a:gd name="T15" fmla="*/ 39 h 60"/>
                <a:gd name="T16" fmla="*/ 65 w 71"/>
                <a:gd name="T17" fmla="*/ 51 h 60"/>
                <a:gd name="T18" fmla="*/ 71 w 71"/>
                <a:gd name="T19" fmla="*/ 63 h 60"/>
                <a:gd name="T20" fmla="*/ 71 w 71"/>
                <a:gd name="T21" fmla="*/ 69 h 60"/>
                <a:gd name="T22" fmla="*/ 59 w 71"/>
                <a:gd name="T23" fmla="*/ 63 h 60"/>
                <a:gd name="T24" fmla="*/ 47 w 71"/>
                <a:gd name="T25" fmla="*/ 51 h 60"/>
                <a:gd name="T26" fmla="*/ 23 w 71"/>
                <a:gd name="T27" fmla="*/ 39 h 60"/>
                <a:gd name="T28" fmla="*/ 23 w 71"/>
                <a:gd name="T29" fmla="*/ 45 h 60"/>
                <a:gd name="T30" fmla="*/ 18 w 71"/>
                <a:gd name="T31" fmla="*/ 51 h 60"/>
                <a:gd name="T32" fmla="*/ 12 w 71"/>
                <a:gd name="T33" fmla="*/ 57 h 60"/>
                <a:gd name="T34" fmla="*/ 6 w 71"/>
                <a:gd name="T35" fmla="*/ 57 h 60"/>
                <a:gd name="T36" fmla="*/ 6 w 71"/>
                <a:gd name="T37" fmla="*/ 57 h 60"/>
                <a:gd name="T38" fmla="*/ 6 w 71"/>
                <a:gd name="T39" fmla="*/ 45 h 60"/>
                <a:gd name="T40" fmla="*/ 0 w 71"/>
                <a:gd name="T41" fmla="*/ 18 h 60"/>
                <a:gd name="T42" fmla="*/ 0 w 71"/>
                <a:gd name="T43" fmla="*/ 18 h 6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21" name="Freeform 19"/>
            <p:cNvSpPr>
              <a:spLocks/>
            </p:cNvSpPr>
            <p:nvPr userDrawn="1"/>
          </p:nvSpPr>
          <p:spPr bwMode="auto">
            <a:xfrm>
              <a:off x="855" y="3842"/>
              <a:ext cx="161" cy="164"/>
            </a:xfrm>
            <a:custGeom>
              <a:avLst/>
              <a:gdLst>
                <a:gd name="T0" fmla="*/ 30 w 161"/>
                <a:gd name="T1" fmla="*/ 0 h 162"/>
                <a:gd name="T2" fmla="*/ 48 w 161"/>
                <a:gd name="T3" fmla="*/ 6 h 162"/>
                <a:gd name="T4" fmla="*/ 72 w 161"/>
                <a:gd name="T5" fmla="*/ 6 h 162"/>
                <a:gd name="T6" fmla="*/ 114 w 161"/>
                <a:gd name="T7" fmla="*/ 12 h 162"/>
                <a:gd name="T8" fmla="*/ 96 w 161"/>
                <a:gd name="T9" fmla="*/ 63 h 162"/>
                <a:gd name="T10" fmla="*/ 96 w 161"/>
                <a:gd name="T11" fmla="*/ 69 h 162"/>
                <a:gd name="T12" fmla="*/ 102 w 161"/>
                <a:gd name="T13" fmla="*/ 81 h 162"/>
                <a:gd name="T14" fmla="*/ 108 w 161"/>
                <a:gd name="T15" fmla="*/ 93 h 162"/>
                <a:gd name="T16" fmla="*/ 120 w 161"/>
                <a:gd name="T17" fmla="*/ 105 h 162"/>
                <a:gd name="T18" fmla="*/ 143 w 161"/>
                <a:gd name="T19" fmla="*/ 124 h 162"/>
                <a:gd name="T20" fmla="*/ 155 w 161"/>
                <a:gd name="T21" fmla="*/ 156 h 162"/>
                <a:gd name="T22" fmla="*/ 161 w 161"/>
                <a:gd name="T23" fmla="*/ 174 h 162"/>
                <a:gd name="T24" fmla="*/ 161 w 161"/>
                <a:gd name="T25" fmla="*/ 180 h 162"/>
                <a:gd name="T26" fmla="*/ 96 w 161"/>
                <a:gd name="T27" fmla="*/ 111 h 162"/>
                <a:gd name="T28" fmla="*/ 30 w 161"/>
                <a:gd name="T29" fmla="*/ 63 h 162"/>
                <a:gd name="T30" fmla="*/ 0 w 161"/>
                <a:gd name="T31" fmla="*/ 0 h 162"/>
                <a:gd name="T32" fmla="*/ 30 w 161"/>
                <a:gd name="T33" fmla="*/ 0 h 162"/>
                <a:gd name="T34" fmla="*/ 30 w 161"/>
                <a:gd name="T35" fmla="*/ 0 h 16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22" name="Freeform 20"/>
            <p:cNvSpPr>
              <a:spLocks/>
            </p:cNvSpPr>
            <p:nvPr userDrawn="1"/>
          </p:nvSpPr>
          <p:spPr bwMode="auto">
            <a:xfrm>
              <a:off x="706" y="3854"/>
              <a:ext cx="59" cy="61"/>
            </a:xfrm>
            <a:custGeom>
              <a:avLst/>
              <a:gdLst>
                <a:gd name="T0" fmla="*/ 59 w 59"/>
                <a:gd name="T1" fmla="*/ 6 h 60"/>
                <a:gd name="T2" fmla="*/ 41 w 59"/>
                <a:gd name="T3" fmla="*/ 39 h 60"/>
                <a:gd name="T4" fmla="*/ 41 w 59"/>
                <a:gd name="T5" fmla="*/ 45 h 60"/>
                <a:gd name="T6" fmla="*/ 47 w 59"/>
                <a:gd name="T7" fmla="*/ 51 h 60"/>
                <a:gd name="T8" fmla="*/ 53 w 59"/>
                <a:gd name="T9" fmla="*/ 63 h 60"/>
                <a:gd name="T10" fmla="*/ 53 w 59"/>
                <a:gd name="T11" fmla="*/ 69 h 60"/>
                <a:gd name="T12" fmla="*/ 47 w 59"/>
                <a:gd name="T13" fmla="*/ 63 h 60"/>
                <a:gd name="T14" fmla="*/ 35 w 59"/>
                <a:gd name="T15" fmla="*/ 57 h 60"/>
                <a:gd name="T16" fmla="*/ 23 w 59"/>
                <a:gd name="T17" fmla="*/ 45 h 60"/>
                <a:gd name="T18" fmla="*/ 17 w 59"/>
                <a:gd name="T19" fmla="*/ 39 h 60"/>
                <a:gd name="T20" fmla="*/ 0 w 59"/>
                <a:gd name="T21" fmla="*/ 0 h 60"/>
                <a:gd name="T22" fmla="*/ 59 w 59"/>
                <a:gd name="T23" fmla="*/ 6 h 60"/>
                <a:gd name="T24" fmla="*/ 59 w 59"/>
                <a:gd name="T25" fmla="*/ 6 h 6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23" name="Freeform 21"/>
            <p:cNvSpPr>
              <a:spLocks/>
            </p:cNvSpPr>
            <p:nvPr userDrawn="1"/>
          </p:nvSpPr>
          <p:spPr bwMode="auto">
            <a:xfrm>
              <a:off x="395" y="3811"/>
              <a:ext cx="245" cy="207"/>
            </a:xfrm>
            <a:custGeom>
              <a:avLst/>
              <a:gdLst>
                <a:gd name="T0" fmla="*/ 233 w 245"/>
                <a:gd name="T1" fmla="*/ 45 h 204"/>
                <a:gd name="T2" fmla="*/ 245 w 245"/>
                <a:gd name="T3" fmla="*/ 51 h 204"/>
                <a:gd name="T4" fmla="*/ 209 w 245"/>
                <a:gd name="T5" fmla="*/ 93 h 204"/>
                <a:gd name="T6" fmla="*/ 143 w 245"/>
                <a:gd name="T7" fmla="*/ 150 h 204"/>
                <a:gd name="T8" fmla="*/ 167 w 245"/>
                <a:gd name="T9" fmla="*/ 176 h 204"/>
                <a:gd name="T10" fmla="*/ 179 w 245"/>
                <a:gd name="T11" fmla="*/ 231 h 204"/>
                <a:gd name="T12" fmla="*/ 77 w 245"/>
                <a:gd name="T13" fmla="*/ 150 h 204"/>
                <a:gd name="T14" fmla="*/ 47 w 245"/>
                <a:gd name="T15" fmla="*/ 93 h 204"/>
                <a:gd name="T16" fmla="*/ 89 w 245"/>
                <a:gd name="T17" fmla="*/ 75 h 204"/>
                <a:gd name="T18" fmla="*/ 59 w 245"/>
                <a:gd name="T19" fmla="*/ 45 h 204"/>
                <a:gd name="T20" fmla="*/ 0 w 245"/>
                <a:gd name="T21" fmla="*/ 12 h 204"/>
                <a:gd name="T22" fmla="*/ 0 w 245"/>
                <a:gd name="T23" fmla="*/ 0 h 204"/>
                <a:gd name="T24" fmla="*/ 6 w 245"/>
                <a:gd name="T25" fmla="*/ 0 h 204"/>
                <a:gd name="T26" fmla="*/ 12 w 245"/>
                <a:gd name="T27" fmla="*/ 0 h 204"/>
                <a:gd name="T28" fmla="*/ 47 w 245"/>
                <a:gd name="T29" fmla="*/ 6 h 204"/>
                <a:gd name="T30" fmla="*/ 77 w 245"/>
                <a:gd name="T31" fmla="*/ 6 h 204"/>
                <a:gd name="T32" fmla="*/ 83 w 245"/>
                <a:gd name="T33" fmla="*/ 6 h 204"/>
                <a:gd name="T34" fmla="*/ 89 w 245"/>
                <a:gd name="T35" fmla="*/ 6 h 204"/>
                <a:gd name="T36" fmla="*/ 101 w 245"/>
                <a:gd name="T37" fmla="*/ 12 h 204"/>
                <a:gd name="T38" fmla="*/ 125 w 245"/>
                <a:gd name="T39" fmla="*/ 12 h 204"/>
                <a:gd name="T40" fmla="*/ 143 w 245"/>
                <a:gd name="T41" fmla="*/ 18 h 204"/>
                <a:gd name="T42" fmla="*/ 149 w 245"/>
                <a:gd name="T43" fmla="*/ 18 h 204"/>
                <a:gd name="T44" fmla="*/ 149 w 245"/>
                <a:gd name="T45" fmla="*/ 18 h 204"/>
                <a:gd name="T46" fmla="*/ 203 w 245"/>
                <a:gd name="T47" fmla="*/ 24 h 204"/>
                <a:gd name="T48" fmla="*/ 233 w 245"/>
                <a:gd name="T49" fmla="*/ 45 h 204"/>
                <a:gd name="T50" fmla="*/ 233 w 245"/>
                <a:gd name="T51" fmla="*/ 45 h 20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190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447800"/>
            <a:ext cx="8229600" cy="1736725"/>
          </a:xfrm>
        </p:spPr>
        <p:txBody>
          <a:bodyPr/>
          <a:lstStyle>
            <a:lvl1pPr>
              <a:defRPr sz="5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7191" name="Rectangle 2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4290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" name="Rectangle 25"/>
          <p:cNvSpPr>
            <a:spLocks noGrp="1" noChangeArrowheads="1"/>
          </p:cNvSpPr>
          <p:nvPr>
            <p:ph type="sldNum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E93997-92DB-4D3F-B29E-A0FA07302E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6" name="Rectangle 26"/>
          <p:cNvSpPr>
            <a:spLocks noGrp="1" noChangeArrowheads="1"/>
          </p:cNvSpPr>
          <p:nvPr>
            <p:ph type="ftr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DDFF11-49E5-4D16-8841-F7CC95D68E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87AA55-0DCA-4733-A3D5-EE902E7587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A636FF-7115-4D0F-BE85-FDFF171FFF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2AD433-4059-4C0D-B757-882A8EC9FA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86709-F9B6-427F-94BF-BE75264B60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2C7C3-328B-4D5B-B664-64C6615E01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689B36-7D53-495C-B463-CD42AC706D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AF44D4-6927-4195-B9A3-D448A64439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BD0448-FBC9-4B01-85E0-039465AC46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2BB13-EF4E-42D0-9E25-86B3ED71F0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24300"/>
            <a:ext cx="4038600" cy="2171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9977F7-0259-48E0-A6CC-16404D165E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71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24300"/>
            <a:ext cx="4038600" cy="2171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24300"/>
            <a:ext cx="4038600" cy="2171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C4746F-EBF2-42BE-B6B4-66C6C95747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0574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20574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B662ED-F002-4B20-934B-EEE3625F88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Title, Ch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sz="half" idx="1"/>
          </p:nvPr>
        </p:nvSpPr>
        <p:spPr>
          <a:xfrm>
            <a:off x="685800" y="20574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20574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049498-9B80-48A4-AD9D-19E37AA9CF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1049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>
                <a:gd name="T0" fmla="*/ 4009 w 6027"/>
                <a:gd name="T1" fmla="*/ 9 h 2296"/>
                <a:gd name="T2" fmla="*/ 0 w 6027"/>
                <a:gd name="T3" fmla="*/ 9 h 2296"/>
                <a:gd name="T4" fmla="*/ 0 w 6027"/>
                <a:gd name="T5" fmla="*/ 0 h 2296"/>
                <a:gd name="T6" fmla="*/ 4009 w 6027"/>
                <a:gd name="T7" fmla="*/ 0 h 2296"/>
                <a:gd name="T8" fmla="*/ 4009 w 6027"/>
                <a:gd name="T9" fmla="*/ 9 h 2296"/>
                <a:gd name="T10" fmla="*/ 4009 w 6027"/>
                <a:gd name="T11" fmla="*/ 9 h 22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6148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>
                <a:gd name="T0" fmla="*/ 6027 w 6027"/>
                <a:gd name="T1" fmla="*/ 2296 h 2296"/>
                <a:gd name="T2" fmla="*/ 0 w 6027"/>
                <a:gd name="T3" fmla="*/ 2296 h 2296"/>
                <a:gd name="T4" fmla="*/ 0 w 6027"/>
                <a:gd name="T5" fmla="*/ 0 h 2296"/>
                <a:gd name="T6" fmla="*/ 6027 w 6027"/>
                <a:gd name="T7" fmla="*/ 0 h 2296"/>
                <a:gd name="T8" fmla="*/ 6027 w 6027"/>
                <a:gd name="T9" fmla="*/ 2296 h 2296"/>
                <a:gd name="T10" fmla="*/ 6027 w 6027"/>
                <a:gd name="T11" fmla="*/ 2296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027" name="Freeform 5"/>
          <p:cNvSpPr>
            <a:spLocks/>
          </p:cNvSpPr>
          <p:nvPr/>
        </p:nvSpPr>
        <p:spPr bwMode="hidden">
          <a:xfrm>
            <a:off x="6248400" y="6262688"/>
            <a:ext cx="2895600" cy="609600"/>
          </a:xfrm>
          <a:custGeom>
            <a:avLst/>
            <a:gdLst>
              <a:gd name="T0" fmla="*/ 2147483647 w 5748"/>
              <a:gd name="T1" fmla="*/ 2147483647 h 246"/>
              <a:gd name="T2" fmla="*/ 0 w 5748"/>
              <a:gd name="T3" fmla="*/ 2147483647 h 246"/>
              <a:gd name="T4" fmla="*/ 0 w 5748"/>
              <a:gd name="T5" fmla="*/ 0 h 246"/>
              <a:gd name="T6" fmla="*/ 2147483647 w 5748"/>
              <a:gd name="T7" fmla="*/ 0 h 246"/>
              <a:gd name="T8" fmla="*/ 2147483647 w 5748"/>
              <a:gd name="T9" fmla="*/ 2147483647 h 246"/>
              <a:gd name="T10" fmla="*/ 2147483647 w 5748"/>
              <a:gd name="T11" fmla="*/ 2147483647 h 24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grpSp>
        <p:nvGrpSpPr>
          <p:cNvPr id="1028" name="Group 6"/>
          <p:cNvGrpSpPr>
            <a:grpSpLocks/>
          </p:cNvGrpSpPr>
          <p:nvPr/>
        </p:nvGrpSpPr>
        <p:grpSpPr bwMode="auto">
          <a:xfrm>
            <a:off x="0" y="6019800"/>
            <a:ext cx="7848600" cy="857250"/>
            <a:chOff x="0" y="3792"/>
            <a:chExt cx="4944" cy="540"/>
          </a:xfrm>
        </p:grpSpPr>
        <p:sp>
          <p:nvSpPr>
            <p:cNvPr id="6151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>
                <a:gd name="T0" fmla="*/ 3132 w 3240"/>
                <a:gd name="T1" fmla="*/ 469 h 536"/>
                <a:gd name="T2" fmla="*/ 2995 w 3240"/>
                <a:gd name="T3" fmla="*/ 395 h 536"/>
                <a:gd name="T4" fmla="*/ 2911 w 3240"/>
                <a:gd name="T5" fmla="*/ 375 h 536"/>
                <a:gd name="T6" fmla="*/ 2678 w 3240"/>
                <a:gd name="T7" fmla="*/ 228 h 536"/>
                <a:gd name="T8" fmla="*/ 2553 w 3240"/>
                <a:gd name="T9" fmla="*/ 74 h 536"/>
                <a:gd name="T10" fmla="*/ 2457 w 3240"/>
                <a:gd name="T11" fmla="*/ 7 h 536"/>
                <a:gd name="T12" fmla="*/ 2403 w 3240"/>
                <a:gd name="T13" fmla="*/ 47 h 536"/>
                <a:gd name="T14" fmla="*/ 2289 w 3240"/>
                <a:gd name="T15" fmla="*/ 74 h 536"/>
                <a:gd name="T16" fmla="*/ 2134 w 3240"/>
                <a:gd name="T17" fmla="*/ 74 h 536"/>
                <a:gd name="T18" fmla="*/ 2044 w 3240"/>
                <a:gd name="T19" fmla="*/ 128 h 536"/>
                <a:gd name="T20" fmla="*/ 1775 w 3240"/>
                <a:gd name="T21" fmla="*/ 222 h 536"/>
                <a:gd name="T22" fmla="*/ 1602 w 3240"/>
                <a:gd name="T23" fmla="*/ 181 h 536"/>
                <a:gd name="T24" fmla="*/ 1560 w 3240"/>
                <a:gd name="T25" fmla="*/ 101 h 536"/>
                <a:gd name="T26" fmla="*/ 1542 w 3240"/>
                <a:gd name="T27" fmla="*/ 87 h 536"/>
                <a:gd name="T28" fmla="*/ 1446 w 3240"/>
                <a:gd name="T29" fmla="*/ 60 h 536"/>
                <a:gd name="T30" fmla="*/ 1375 w 3240"/>
                <a:gd name="T31" fmla="*/ 74 h 536"/>
                <a:gd name="T32" fmla="*/ 1309 w 3240"/>
                <a:gd name="T33" fmla="*/ 87 h 536"/>
                <a:gd name="T34" fmla="*/ 1243 w 3240"/>
                <a:gd name="T35" fmla="*/ 13 h 536"/>
                <a:gd name="T36" fmla="*/ 1225 w 3240"/>
                <a:gd name="T37" fmla="*/ 0 h 536"/>
                <a:gd name="T38" fmla="*/ 1189 w 3240"/>
                <a:gd name="T39" fmla="*/ 0 h 536"/>
                <a:gd name="T40" fmla="*/ 1106 w 3240"/>
                <a:gd name="T41" fmla="*/ 34 h 536"/>
                <a:gd name="T42" fmla="*/ 1106 w 3240"/>
                <a:gd name="T43" fmla="*/ 34 h 536"/>
                <a:gd name="T44" fmla="*/ 1094 w 3240"/>
                <a:gd name="T45" fmla="*/ 40 h 536"/>
                <a:gd name="T46" fmla="*/ 1070 w 3240"/>
                <a:gd name="T47" fmla="*/ 54 h 536"/>
                <a:gd name="T48" fmla="*/ 1034 w 3240"/>
                <a:gd name="T49" fmla="*/ 74 h 536"/>
                <a:gd name="T50" fmla="*/ 1004 w 3240"/>
                <a:gd name="T51" fmla="*/ 74 h 536"/>
                <a:gd name="T52" fmla="*/ 986 w 3240"/>
                <a:gd name="T53" fmla="*/ 74 h 536"/>
                <a:gd name="T54" fmla="*/ 956 w 3240"/>
                <a:gd name="T55" fmla="*/ 81 h 536"/>
                <a:gd name="T56" fmla="*/ 920 w 3240"/>
                <a:gd name="T57" fmla="*/ 94 h 536"/>
                <a:gd name="T58" fmla="*/ 884 w 3240"/>
                <a:gd name="T59" fmla="*/ 107 h 536"/>
                <a:gd name="T60" fmla="*/ 843 w 3240"/>
                <a:gd name="T61" fmla="*/ 128 h 536"/>
                <a:gd name="T62" fmla="*/ 813 w 3240"/>
                <a:gd name="T63" fmla="*/ 141 h 536"/>
                <a:gd name="T64" fmla="*/ 789 w 3240"/>
                <a:gd name="T65" fmla="*/ 148 h 536"/>
                <a:gd name="T66" fmla="*/ 783 w 3240"/>
                <a:gd name="T67" fmla="*/ 154 h 536"/>
                <a:gd name="T68" fmla="*/ 556 w 3240"/>
                <a:gd name="T69" fmla="*/ 228 h 536"/>
                <a:gd name="T70" fmla="*/ 394 w 3240"/>
                <a:gd name="T71" fmla="*/ 294 h 536"/>
                <a:gd name="T72" fmla="*/ 107 w 3240"/>
                <a:gd name="T73" fmla="*/ 462 h 536"/>
                <a:gd name="T74" fmla="*/ 0 w 3240"/>
                <a:gd name="T75" fmla="*/ 536 h 536"/>
                <a:gd name="T76" fmla="*/ 3240 w 3240"/>
                <a:gd name="T77" fmla="*/ 536 h 536"/>
                <a:gd name="T78" fmla="*/ 3132 w 3240"/>
                <a:gd name="T79" fmla="*/ 469 h 536"/>
                <a:gd name="T80" fmla="*/ 3132 w 3240"/>
                <a:gd name="T81" fmla="*/ 469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042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1044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6" cy="533"/>
              </a:xfrm>
              <a:custGeom>
                <a:avLst/>
                <a:gdLst>
                  <a:gd name="T0" fmla="*/ 636 w 996"/>
                  <a:gd name="T1" fmla="*/ 373 h 533"/>
                  <a:gd name="T2" fmla="*/ 495 w 996"/>
                  <a:gd name="T3" fmla="*/ 370 h 533"/>
                  <a:gd name="T4" fmla="*/ 280 w 996"/>
                  <a:gd name="T5" fmla="*/ 249 h 533"/>
                  <a:gd name="T6" fmla="*/ 127 w 996"/>
                  <a:gd name="T7" fmla="*/ 66 h 533"/>
                  <a:gd name="T8" fmla="*/ 0 w 996"/>
                  <a:gd name="T9" fmla="*/ 0 h 533"/>
                  <a:gd name="T10" fmla="*/ 22 w 996"/>
                  <a:gd name="T11" fmla="*/ 26 h 533"/>
                  <a:gd name="T12" fmla="*/ 0 w 996"/>
                  <a:gd name="T13" fmla="*/ 65 h 533"/>
                  <a:gd name="T14" fmla="*/ 30 w 996"/>
                  <a:gd name="T15" fmla="*/ 119 h 533"/>
                  <a:gd name="T16" fmla="*/ 75 w 996"/>
                  <a:gd name="T17" fmla="*/ 243 h 533"/>
                  <a:gd name="T18" fmla="*/ 45 w 996"/>
                  <a:gd name="T19" fmla="*/ 422 h 533"/>
                  <a:gd name="T20" fmla="*/ 200 w 996"/>
                  <a:gd name="T21" fmla="*/ 329 h 533"/>
                  <a:gd name="T22" fmla="*/ 612 w 996"/>
                  <a:gd name="T23" fmla="*/ 533 h 533"/>
                  <a:gd name="T24" fmla="*/ 996 w 996"/>
                  <a:gd name="T25" fmla="*/ 529 h 533"/>
                  <a:gd name="T26" fmla="*/ 828 w 996"/>
                  <a:gd name="T27" fmla="*/ 473 h 533"/>
                  <a:gd name="T28" fmla="*/ 636 w 996"/>
                  <a:gd name="T29" fmla="*/ 373 h 533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996" h="533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045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>
                  <a:gd name="T0" fmla="*/ 36 w 186"/>
                  <a:gd name="T1" fmla="*/ 0 h 353"/>
                  <a:gd name="T2" fmla="*/ 54 w 186"/>
                  <a:gd name="T3" fmla="*/ 49 h 353"/>
                  <a:gd name="T4" fmla="*/ 24 w 186"/>
                  <a:gd name="T5" fmla="*/ 84 h 353"/>
                  <a:gd name="T6" fmla="*/ 18 w 186"/>
                  <a:gd name="T7" fmla="*/ 181 h 353"/>
                  <a:gd name="T8" fmla="*/ 42 w 186"/>
                  <a:gd name="T9" fmla="*/ 314 h 353"/>
                  <a:gd name="T10" fmla="*/ 48 w 186"/>
                  <a:gd name="T11" fmla="*/ 445 h 353"/>
                  <a:gd name="T12" fmla="*/ 0 w 186"/>
                  <a:gd name="T13" fmla="*/ 972 h 353"/>
                  <a:gd name="T14" fmla="*/ 54 w 186"/>
                  <a:gd name="T15" fmla="*/ 643 h 353"/>
                  <a:gd name="T16" fmla="*/ 84 w 186"/>
                  <a:gd name="T17" fmla="*/ 593 h 353"/>
                  <a:gd name="T18" fmla="*/ 126 w 186"/>
                  <a:gd name="T19" fmla="*/ 348 h 353"/>
                  <a:gd name="T20" fmla="*/ 144 w 186"/>
                  <a:gd name="T21" fmla="*/ 329 h 353"/>
                  <a:gd name="T22" fmla="*/ 144 w 186"/>
                  <a:gd name="T23" fmla="*/ 248 h 353"/>
                  <a:gd name="T24" fmla="*/ 186 w 186"/>
                  <a:gd name="T25" fmla="*/ 181 h 353"/>
                  <a:gd name="T26" fmla="*/ 162 w 186"/>
                  <a:gd name="T27" fmla="*/ 164 h 353"/>
                  <a:gd name="T28" fmla="*/ 36 w 186"/>
                  <a:gd name="T29" fmla="*/ 0 h 353"/>
                  <a:gd name="T30" fmla="*/ 36 w 186"/>
                  <a:gd name="T31" fmla="*/ 0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046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>
                  <a:gd name="T0" fmla="*/ 18 w 378"/>
                  <a:gd name="T1" fmla="*/ 0 h 271"/>
                  <a:gd name="T2" fmla="*/ 12 w 378"/>
                  <a:gd name="T3" fmla="*/ 13 h 271"/>
                  <a:gd name="T4" fmla="*/ 0 w 378"/>
                  <a:gd name="T5" fmla="*/ 40 h 271"/>
                  <a:gd name="T6" fmla="*/ 60 w 378"/>
                  <a:gd name="T7" fmla="*/ 121 h 271"/>
                  <a:gd name="T8" fmla="*/ 310 w 378"/>
                  <a:gd name="T9" fmla="*/ 271 h 271"/>
                  <a:gd name="T10" fmla="*/ 290 w 378"/>
                  <a:gd name="T11" fmla="*/ 139 h 271"/>
                  <a:gd name="T12" fmla="*/ 378 w 378"/>
                  <a:gd name="T13" fmla="*/ 76 h 271"/>
                  <a:gd name="T14" fmla="*/ 251 w 378"/>
                  <a:gd name="T15" fmla="*/ 94 h 271"/>
                  <a:gd name="T16" fmla="*/ 90 w 378"/>
                  <a:gd name="T17" fmla="*/ 54 h 271"/>
                  <a:gd name="T18" fmla="*/ 18 w 378"/>
                  <a:gd name="T19" fmla="*/ 0 h 271"/>
                  <a:gd name="T20" fmla="*/ 18 w 378"/>
                  <a:gd name="T21" fmla="*/ 0 h 27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047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>
                  <a:gd name="T0" fmla="*/ 114 w 155"/>
                  <a:gd name="T1" fmla="*/ 0 h 66"/>
                  <a:gd name="T2" fmla="*/ 0 w 155"/>
                  <a:gd name="T3" fmla="*/ 0 h 66"/>
                  <a:gd name="T4" fmla="*/ 0 w 155"/>
                  <a:gd name="T5" fmla="*/ 0 h 66"/>
                  <a:gd name="T6" fmla="*/ 6 w 155"/>
                  <a:gd name="T7" fmla="*/ 17 h 66"/>
                  <a:gd name="T8" fmla="*/ 6 w 155"/>
                  <a:gd name="T9" fmla="*/ 49 h 66"/>
                  <a:gd name="T10" fmla="*/ 0 w 155"/>
                  <a:gd name="T11" fmla="*/ 68 h 66"/>
                  <a:gd name="T12" fmla="*/ 78 w 155"/>
                  <a:gd name="T13" fmla="*/ 166 h 66"/>
                  <a:gd name="T14" fmla="*/ 96 w 155"/>
                  <a:gd name="T15" fmla="*/ 117 h 66"/>
                  <a:gd name="T16" fmla="*/ 155 w 155"/>
                  <a:gd name="T17" fmla="*/ 185 h 66"/>
                  <a:gd name="T18" fmla="*/ 126 w 155"/>
                  <a:gd name="T19" fmla="*/ 68 h 66"/>
                  <a:gd name="T20" fmla="*/ 149 w 155"/>
                  <a:gd name="T21" fmla="*/ 0 h 66"/>
                  <a:gd name="T22" fmla="*/ 114 w 155"/>
                  <a:gd name="T23" fmla="*/ 0 h 66"/>
                  <a:gd name="T24" fmla="*/ 114 w 155"/>
                  <a:gd name="T25" fmla="*/ 0 h 6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048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>
                  <a:gd name="T0" fmla="*/ 6 w 42"/>
                  <a:gd name="T1" fmla="*/ 105 h 72"/>
                  <a:gd name="T2" fmla="*/ 0 w 42"/>
                  <a:gd name="T3" fmla="*/ 53 h 72"/>
                  <a:gd name="T4" fmla="*/ 12 w 42"/>
                  <a:gd name="T5" fmla="*/ 18 h 72"/>
                  <a:gd name="T6" fmla="*/ 0 w 42"/>
                  <a:gd name="T7" fmla="*/ 18 h 72"/>
                  <a:gd name="T8" fmla="*/ 12 w 42"/>
                  <a:gd name="T9" fmla="*/ 18 h 72"/>
                  <a:gd name="T10" fmla="*/ 24 w 42"/>
                  <a:gd name="T11" fmla="*/ 18 h 72"/>
                  <a:gd name="T12" fmla="*/ 36 w 42"/>
                  <a:gd name="T13" fmla="*/ 18 h 72"/>
                  <a:gd name="T14" fmla="*/ 42 w 42"/>
                  <a:gd name="T15" fmla="*/ 0 h 72"/>
                  <a:gd name="T16" fmla="*/ 30 w 42"/>
                  <a:gd name="T17" fmla="*/ 53 h 72"/>
                  <a:gd name="T18" fmla="*/ 42 w 42"/>
                  <a:gd name="T19" fmla="*/ 141 h 72"/>
                  <a:gd name="T20" fmla="*/ 12 w 42"/>
                  <a:gd name="T21" fmla="*/ 206 h 72"/>
                  <a:gd name="T22" fmla="*/ 6 w 42"/>
                  <a:gd name="T23" fmla="*/ 105 h 72"/>
                  <a:gd name="T24" fmla="*/ 6 w 42"/>
                  <a:gd name="T25" fmla="*/ 105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</p:grpSp>
        <p:sp>
          <p:nvSpPr>
            <p:cNvPr id="6158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>
                <a:gd name="T0" fmla="*/ 3976 w 3976"/>
                <a:gd name="T1" fmla="*/ 527 h 527"/>
                <a:gd name="T2" fmla="*/ 3970 w 3976"/>
                <a:gd name="T3" fmla="*/ 527 h 527"/>
                <a:gd name="T4" fmla="*/ 3844 w 3976"/>
                <a:gd name="T5" fmla="*/ 509 h 527"/>
                <a:gd name="T6" fmla="*/ 2487 w 3976"/>
                <a:gd name="T7" fmla="*/ 305 h 527"/>
                <a:gd name="T8" fmla="*/ 2039 w 3976"/>
                <a:gd name="T9" fmla="*/ 36 h 527"/>
                <a:gd name="T10" fmla="*/ 1907 w 3976"/>
                <a:gd name="T11" fmla="*/ 24 h 527"/>
                <a:gd name="T12" fmla="*/ 1883 w 3976"/>
                <a:gd name="T13" fmla="*/ 54 h 527"/>
                <a:gd name="T14" fmla="*/ 1859 w 3976"/>
                <a:gd name="T15" fmla="*/ 54 h 527"/>
                <a:gd name="T16" fmla="*/ 1830 w 3976"/>
                <a:gd name="T17" fmla="*/ 30 h 527"/>
                <a:gd name="T18" fmla="*/ 1704 w 3976"/>
                <a:gd name="T19" fmla="*/ 102 h 527"/>
                <a:gd name="T20" fmla="*/ 1608 w 3976"/>
                <a:gd name="T21" fmla="*/ 126 h 527"/>
                <a:gd name="T22" fmla="*/ 1561 w 3976"/>
                <a:gd name="T23" fmla="*/ 132 h 527"/>
                <a:gd name="T24" fmla="*/ 1495 w 3976"/>
                <a:gd name="T25" fmla="*/ 102 h 527"/>
                <a:gd name="T26" fmla="*/ 1357 w 3976"/>
                <a:gd name="T27" fmla="*/ 126 h 527"/>
                <a:gd name="T28" fmla="*/ 1285 w 3976"/>
                <a:gd name="T29" fmla="*/ 24 h 527"/>
                <a:gd name="T30" fmla="*/ 1280 w 3976"/>
                <a:gd name="T31" fmla="*/ 18 h 527"/>
                <a:gd name="T32" fmla="*/ 1262 w 3976"/>
                <a:gd name="T33" fmla="*/ 12 h 527"/>
                <a:gd name="T34" fmla="*/ 1238 w 3976"/>
                <a:gd name="T35" fmla="*/ 6 h 527"/>
                <a:gd name="T36" fmla="*/ 1220 w 3976"/>
                <a:gd name="T37" fmla="*/ 0 h 527"/>
                <a:gd name="T38" fmla="*/ 1196 w 3976"/>
                <a:gd name="T39" fmla="*/ 0 h 527"/>
                <a:gd name="T40" fmla="*/ 1166 w 3976"/>
                <a:gd name="T41" fmla="*/ 0 h 527"/>
                <a:gd name="T42" fmla="*/ 1142 w 3976"/>
                <a:gd name="T43" fmla="*/ 0 h 527"/>
                <a:gd name="T44" fmla="*/ 1136 w 3976"/>
                <a:gd name="T45" fmla="*/ 0 h 527"/>
                <a:gd name="T46" fmla="*/ 1130 w 3976"/>
                <a:gd name="T47" fmla="*/ 0 h 527"/>
                <a:gd name="T48" fmla="*/ 1124 w 3976"/>
                <a:gd name="T49" fmla="*/ 6 h 527"/>
                <a:gd name="T50" fmla="*/ 1118 w 3976"/>
                <a:gd name="T51" fmla="*/ 12 h 527"/>
                <a:gd name="T52" fmla="*/ 1100 w 3976"/>
                <a:gd name="T53" fmla="*/ 18 h 527"/>
                <a:gd name="T54" fmla="*/ 1088 w 3976"/>
                <a:gd name="T55" fmla="*/ 18 h 527"/>
                <a:gd name="T56" fmla="*/ 1070 w 3976"/>
                <a:gd name="T57" fmla="*/ 24 h 527"/>
                <a:gd name="T58" fmla="*/ 1052 w 3976"/>
                <a:gd name="T59" fmla="*/ 30 h 527"/>
                <a:gd name="T60" fmla="*/ 1034 w 3976"/>
                <a:gd name="T61" fmla="*/ 36 h 527"/>
                <a:gd name="T62" fmla="*/ 1028 w 3976"/>
                <a:gd name="T63" fmla="*/ 42 h 527"/>
                <a:gd name="T64" fmla="*/ 969 w 3976"/>
                <a:gd name="T65" fmla="*/ 60 h 527"/>
                <a:gd name="T66" fmla="*/ 921 w 3976"/>
                <a:gd name="T67" fmla="*/ 72 h 527"/>
                <a:gd name="T68" fmla="*/ 855 w 3976"/>
                <a:gd name="T69" fmla="*/ 48 h 527"/>
                <a:gd name="T70" fmla="*/ 825 w 3976"/>
                <a:gd name="T71" fmla="*/ 48 h 527"/>
                <a:gd name="T72" fmla="*/ 759 w 3976"/>
                <a:gd name="T73" fmla="*/ 72 h 527"/>
                <a:gd name="T74" fmla="*/ 735 w 3976"/>
                <a:gd name="T75" fmla="*/ 72 h 527"/>
                <a:gd name="T76" fmla="*/ 706 w 3976"/>
                <a:gd name="T77" fmla="*/ 60 h 527"/>
                <a:gd name="T78" fmla="*/ 640 w 3976"/>
                <a:gd name="T79" fmla="*/ 60 h 527"/>
                <a:gd name="T80" fmla="*/ 544 w 3976"/>
                <a:gd name="T81" fmla="*/ 72 h 527"/>
                <a:gd name="T82" fmla="*/ 389 w 3976"/>
                <a:gd name="T83" fmla="*/ 18 h 527"/>
                <a:gd name="T84" fmla="*/ 323 w 3976"/>
                <a:gd name="T85" fmla="*/ 60 h 527"/>
                <a:gd name="T86" fmla="*/ 317 w 3976"/>
                <a:gd name="T87" fmla="*/ 60 h 527"/>
                <a:gd name="T88" fmla="*/ 305 w 3976"/>
                <a:gd name="T89" fmla="*/ 72 h 527"/>
                <a:gd name="T90" fmla="*/ 287 w 3976"/>
                <a:gd name="T91" fmla="*/ 78 h 527"/>
                <a:gd name="T92" fmla="*/ 263 w 3976"/>
                <a:gd name="T93" fmla="*/ 90 h 527"/>
                <a:gd name="T94" fmla="*/ 203 w 3976"/>
                <a:gd name="T95" fmla="*/ 120 h 527"/>
                <a:gd name="T96" fmla="*/ 149 w 3976"/>
                <a:gd name="T97" fmla="*/ 150 h 527"/>
                <a:gd name="T98" fmla="*/ 78 w 3976"/>
                <a:gd name="T99" fmla="*/ 168 h 527"/>
                <a:gd name="T100" fmla="*/ 0 w 3976"/>
                <a:gd name="T101" fmla="*/ 180 h 527"/>
                <a:gd name="T102" fmla="*/ 0 w 3976"/>
                <a:gd name="T103" fmla="*/ 527 h 527"/>
                <a:gd name="T104" fmla="*/ 1010 w 3976"/>
                <a:gd name="T105" fmla="*/ 527 h 527"/>
                <a:gd name="T106" fmla="*/ 3725 w 3976"/>
                <a:gd name="T107" fmla="*/ 527 h 527"/>
                <a:gd name="T108" fmla="*/ 3976 w 3976"/>
                <a:gd name="T109" fmla="*/ 527 h 527"/>
                <a:gd name="T110" fmla="*/ 3976 w 3976"/>
                <a:gd name="T111" fmla="*/ 527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029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1035" name="Freeform 16"/>
            <p:cNvSpPr>
              <a:spLocks/>
            </p:cNvSpPr>
            <p:nvPr/>
          </p:nvSpPr>
          <p:spPr bwMode="auto">
            <a:xfrm>
              <a:off x="1196" y="3793"/>
              <a:ext cx="365" cy="291"/>
            </a:xfrm>
            <a:custGeom>
              <a:avLst/>
              <a:gdLst>
                <a:gd name="T0" fmla="*/ 24 w 365"/>
                <a:gd name="T1" fmla="*/ 24 h 287"/>
                <a:gd name="T2" fmla="*/ 0 w 365"/>
                <a:gd name="T3" fmla="*/ 69 h 287"/>
                <a:gd name="T4" fmla="*/ 66 w 365"/>
                <a:gd name="T5" fmla="*/ 126 h 287"/>
                <a:gd name="T6" fmla="*/ 143 w 365"/>
                <a:gd name="T7" fmla="*/ 207 h 287"/>
                <a:gd name="T8" fmla="*/ 191 w 365"/>
                <a:gd name="T9" fmla="*/ 189 h 287"/>
                <a:gd name="T10" fmla="*/ 341 w 365"/>
                <a:gd name="T11" fmla="*/ 323 h 287"/>
                <a:gd name="T12" fmla="*/ 305 w 365"/>
                <a:gd name="T13" fmla="*/ 198 h 287"/>
                <a:gd name="T14" fmla="*/ 365 w 365"/>
                <a:gd name="T15" fmla="*/ 150 h 287"/>
                <a:gd name="T16" fmla="*/ 359 w 365"/>
                <a:gd name="T17" fmla="*/ 144 h 287"/>
                <a:gd name="T18" fmla="*/ 335 w 365"/>
                <a:gd name="T19" fmla="*/ 132 h 287"/>
                <a:gd name="T20" fmla="*/ 299 w 365"/>
                <a:gd name="T21" fmla="*/ 99 h 287"/>
                <a:gd name="T22" fmla="*/ 257 w 365"/>
                <a:gd name="T23" fmla="*/ 81 h 287"/>
                <a:gd name="T24" fmla="*/ 215 w 365"/>
                <a:gd name="T25" fmla="*/ 63 h 287"/>
                <a:gd name="T26" fmla="*/ 173 w 365"/>
                <a:gd name="T27" fmla="*/ 45 h 287"/>
                <a:gd name="T28" fmla="*/ 143 w 365"/>
                <a:gd name="T29" fmla="*/ 24 h 287"/>
                <a:gd name="T30" fmla="*/ 131 w 365"/>
                <a:gd name="T31" fmla="*/ 18 h 287"/>
                <a:gd name="T32" fmla="*/ 107 w 365"/>
                <a:gd name="T33" fmla="*/ 18 h 287"/>
                <a:gd name="T34" fmla="*/ 95 w 365"/>
                <a:gd name="T35" fmla="*/ 18 h 287"/>
                <a:gd name="T36" fmla="*/ 72 w 365"/>
                <a:gd name="T37" fmla="*/ 12 h 287"/>
                <a:gd name="T38" fmla="*/ 66 w 365"/>
                <a:gd name="T39" fmla="*/ 12 h 287"/>
                <a:gd name="T40" fmla="*/ 54 w 365"/>
                <a:gd name="T41" fmla="*/ 6 h 287"/>
                <a:gd name="T42" fmla="*/ 42 w 365"/>
                <a:gd name="T43" fmla="*/ 0 h 287"/>
                <a:gd name="T44" fmla="*/ 30 w 365"/>
                <a:gd name="T45" fmla="*/ 0 h 287"/>
                <a:gd name="T46" fmla="*/ 24 w 365"/>
                <a:gd name="T47" fmla="*/ 24 h 287"/>
                <a:gd name="T48" fmla="*/ 24 w 365"/>
                <a:gd name="T49" fmla="*/ 24 h 28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036" name="Freeform 17"/>
            <p:cNvSpPr>
              <a:spLocks/>
            </p:cNvSpPr>
            <p:nvPr/>
          </p:nvSpPr>
          <p:spPr bwMode="auto">
            <a:xfrm>
              <a:off x="1943" y="3829"/>
              <a:ext cx="2033" cy="499"/>
            </a:xfrm>
            <a:custGeom>
              <a:avLst/>
              <a:gdLst>
                <a:gd name="T0" fmla="*/ 186 w 2033"/>
                <a:gd name="T1" fmla="*/ 18 h 499"/>
                <a:gd name="T2" fmla="*/ 138 w 2033"/>
                <a:gd name="T3" fmla="*/ 6 h 499"/>
                <a:gd name="T4" fmla="*/ 96 w 2033"/>
                <a:gd name="T5" fmla="*/ 0 h 499"/>
                <a:gd name="T6" fmla="*/ 36 w 2033"/>
                <a:gd name="T7" fmla="*/ 0 h 499"/>
                <a:gd name="T8" fmla="*/ 12 w 2033"/>
                <a:gd name="T9" fmla="*/ 25 h 499"/>
                <a:gd name="T10" fmla="*/ 0 w 2033"/>
                <a:gd name="T11" fmla="*/ 128 h 499"/>
                <a:gd name="T12" fmla="*/ 60 w 2033"/>
                <a:gd name="T13" fmla="*/ 104 h 499"/>
                <a:gd name="T14" fmla="*/ 90 w 2033"/>
                <a:gd name="T15" fmla="*/ 134 h 499"/>
                <a:gd name="T16" fmla="*/ 150 w 2033"/>
                <a:gd name="T17" fmla="*/ 153 h 499"/>
                <a:gd name="T18" fmla="*/ 209 w 2033"/>
                <a:gd name="T19" fmla="*/ 273 h 499"/>
                <a:gd name="T20" fmla="*/ 401 w 2033"/>
                <a:gd name="T21" fmla="*/ 359 h 499"/>
                <a:gd name="T22" fmla="*/ 777 w 2033"/>
                <a:gd name="T23" fmla="*/ 359 h 499"/>
                <a:gd name="T24" fmla="*/ 2033 w 2033"/>
                <a:gd name="T25" fmla="*/ 499 h 499"/>
                <a:gd name="T26" fmla="*/ 2033 w 2033"/>
                <a:gd name="T27" fmla="*/ 499 h 499"/>
                <a:gd name="T28" fmla="*/ 1991 w 2033"/>
                <a:gd name="T29" fmla="*/ 493 h 499"/>
                <a:gd name="T30" fmla="*/ 676 w 2033"/>
                <a:gd name="T31" fmla="*/ 243 h 499"/>
                <a:gd name="T32" fmla="*/ 514 w 2033"/>
                <a:gd name="T33" fmla="*/ 159 h 499"/>
                <a:gd name="T34" fmla="*/ 425 w 2033"/>
                <a:gd name="T35" fmla="*/ 110 h 499"/>
                <a:gd name="T36" fmla="*/ 365 w 2033"/>
                <a:gd name="T37" fmla="*/ 92 h 499"/>
                <a:gd name="T38" fmla="*/ 281 w 2033"/>
                <a:gd name="T39" fmla="*/ 61 h 499"/>
                <a:gd name="T40" fmla="*/ 186 w 2033"/>
                <a:gd name="T41" fmla="*/ 18 h 499"/>
                <a:gd name="T42" fmla="*/ 186 w 2033"/>
                <a:gd name="T43" fmla="*/ 18 h 49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037" name="Freeform 18"/>
            <p:cNvSpPr>
              <a:spLocks/>
            </p:cNvSpPr>
            <p:nvPr/>
          </p:nvSpPr>
          <p:spPr bwMode="auto">
            <a:xfrm>
              <a:off x="1830" y="3823"/>
              <a:ext cx="71" cy="61"/>
            </a:xfrm>
            <a:custGeom>
              <a:avLst/>
              <a:gdLst>
                <a:gd name="T0" fmla="*/ 0 w 71"/>
                <a:gd name="T1" fmla="*/ 18 h 60"/>
                <a:gd name="T2" fmla="*/ 6 w 71"/>
                <a:gd name="T3" fmla="*/ 18 h 60"/>
                <a:gd name="T4" fmla="*/ 12 w 71"/>
                <a:gd name="T5" fmla="*/ 12 h 60"/>
                <a:gd name="T6" fmla="*/ 6 w 71"/>
                <a:gd name="T7" fmla="*/ 6 h 60"/>
                <a:gd name="T8" fmla="*/ 0 w 71"/>
                <a:gd name="T9" fmla="*/ 0 h 60"/>
                <a:gd name="T10" fmla="*/ 29 w 71"/>
                <a:gd name="T11" fmla="*/ 18 h 60"/>
                <a:gd name="T12" fmla="*/ 53 w 71"/>
                <a:gd name="T13" fmla="*/ 18 h 60"/>
                <a:gd name="T14" fmla="*/ 59 w 71"/>
                <a:gd name="T15" fmla="*/ 39 h 60"/>
                <a:gd name="T16" fmla="*/ 65 w 71"/>
                <a:gd name="T17" fmla="*/ 51 h 60"/>
                <a:gd name="T18" fmla="*/ 71 w 71"/>
                <a:gd name="T19" fmla="*/ 63 h 60"/>
                <a:gd name="T20" fmla="*/ 71 w 71"/>
                <a:gd name="T21" fmla="*/ 69 h 60"/>
                <a:gd name="T22" fmla="*/ 59 w 71"/>
                <a:gd name="T23" fmla="*/ 63 h 60"/>
                <a:gd name="T24" fmla="*/ 47 w 71"/>
                <a:gd name="T25" fmla="*/ 51 h 60"/>
                <a:gd name="T26" fmla="*/ 23 w 71"/>
                <a:gd name="T27" fmla="*/ 39 h 60"/>
                <a:gd name="T28" fmla="*/ 23 w 71"/>
                <a:gd name="T29" fmla="*/ 45 h 60"/>
                <a:gd name="T30" fmla="*/ 18 w 71"/>
                <a:gd name="T31" fmla="*/ 51 h 60"/>
                <a:gd name="T32" fmla="*/ 12 w 71"/>
                <a:gd name="T33" fmla="*/ 57 h 60"/>
                <a:gd name="T34" fmla="*/ 6 w 71"/>
                <a:gd name="T35" fmla="*/ 57 h 60"/>
                <a:gd name="T36" fmla="*/ 6 w 71"/>
                <a:gd name="T37" fmla="*/ 57 h 60"/>
                <a:gd name="T38" fmla="*/ 6 w 71"/>
                <a:gd name="T39" fmla="*/ 45 h 60"/>
                <a:gd name="T40" fmla="*/ 0 w 71"/>
                <a:gd name="T41" fmla="*/ 18 h 60"/>
                <a:gd name="T42" fmla="*/ 0 w 71"/>
                <a:gd name="T43" fmla="*/ 18 h 6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038" name="Freeform 19"/>
            <p:cNvSpPr>
              <a:spLocks/>
            </p:cNvSpPr>
            <p:nvPr/>
          </p:nvSpPr>
          <p:spPr bwMode="auto">
            <a:xfrm>
              <a:off x="855" y="3842"/>
              <a:ext cx="161" cy="164"/>
            </a:xfrm>
            <a:custGeom>
              <a:avLst/>
              <a:gdLst>
                <a:gd name="T0" fmla="*/ 30 w 161"/>
                <a:gd name="T1" fmla="*/ 0 h 162"/>
                <a:gd name="T2" fmla="*/ 48 w 161"/>
                <a:gd name="T3" fmla="*/ 6 h 162"/>
                <a:gd name="T4" fmla="*/ 72 w 161"/>
                <a:gd name="T5" fmla="*/ 6 h 162"/>
                <a:gd name="T6" fmla="*/ 114 w 161"/>
                <a:gd name="T7" fmla="*/ 12 h 162"/>
                <a:gd name="T8" fmla="*/ 96 w 161"/>
                <a:gd name="T9" fmla="*/ 63 h 162"/>
                <a:gd name="T10" fmla="*/ 96 w 161"/>
                <a:gd name="T11" fmla="*/ 69 h 162"/>
                <a:gd name="T12" fmla="*/ 102 w 161"/>
                <a:gd name="T13" fmla="*/ 81 h 162"/>
                <a:gd name="T14" fmla="*/ 108 w 161"/>
                <a:gd name="T15" fmla="*/ 93 h 162"/>
                <a:gd name="T16" fmla="*/ 120 w 161"/>
                <a:gd name="T17" fmla="*/ 105 h 162"/>
                <a:gd name="T18" fmla="*/ 143 w 161"/>
                <a:gd name="T19" fmla="*/ 124 h 162"/>
                <a:gd name="T20" fmla="*/ 155 w 161"/>
                <a:gd name="T21" fmla="*/ 156 h 162"/>
                <a:gd name="T22" fmla="*/ 161 w 161"/>
                <a:gd name="T23" fmla="*/ 174 h 162"/>
                <a:gd name="T24" fmla="*/ 161 w 161"/>
                <a:gd name="T25" fmla="*/ 180 h 162"/>
                <a:gd name="T26" fmla="*/ 96 w 161"/>
                <a:gd name="T27" fmla="*/ 111 h 162"/>
                <a:gd name="T28" fmla="*/ 30 w 161"/>
                <a:gd name="T29" fmla="*/ 63 h 162"/>
                <a:gd name="T30" fmla="*/ 0 w 161"/>
                <a:gd name="T31" fmla="*/ 0 h 162"/>
                <a:gd name="T32" fmla="*/ 30 w 161"/>
                <a:gd name="T33" fmla="*/ 0 h 162"/>
                <a:gd name="T34" fmla="*/ 30 w 161"/>
                <a:gd name="T35" fmla="*/ 0 h 16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039" name="Freeform 20"/>
            <p:cNvSpPr>
              <a:spLocks/>
            </p:cNvSpPr>
            <p:nvPr/>
          </p:nvSpPr>
          <p:spPr bwMode="auto">
            <a:xfrm>
              <a:off x="706" y="3854"/>
              <a:ext cx="59" cy="61"/>
            </a:xfrm>
            <a:custGeom>
              <a:avLst/>
              <a:gdLst>
                <a:gd name="T0" fmla="*/ 59 w 59"/>
                <a:gd name="T1" fmla="*/ 6 h 60"/>
                <a:gd name="T2" fmla="*/ 41 w 59"/>
                <a:gd name="T3" fmla="*/ 39 h 60"/>
                <a:gd name="T4" fmla="*/ 41 w 59"/>
                <a:gd name="T5" fmla="*/ 45 h 60"/>
                <a:gd name="T6" fmla="*/ 47 w 59"/>
                <a:gd name="T7" fmla="*/ 51 h 60"/>
                <a:gd name="T8" fmla="*/ 53 w 59"/>
                <a:gd name="T9" fmla="*/ 63 h 60"/>
                <a:gd name="T10" fmla="*/ 53 w 59"/>
                <a:gd name="T11" fmla="*/ 69 h 60"/>
                <a:gd name="T12" fmla="*/ 47 w 59"/>
                <a:gd name="T13" fmla="*/ 63 h 60"/>
                <a:gd name="T14" fmla="*/ 35 w 59"/>
                <a:gd name="T15" fmla="*/ 57 h 60"/>
                <a:gd name="T16" fmla="*/ 23 w 59"/>
                <a:gd name="T17" fmla="*/ 45 h 60"/>
                <a:gd name="T18" fmla="*/ 17 w 59"/>
                <a:gd name="T19" fmla="*/ 39 h 60"/>
                <a:gd name="T20" fmla="*/ 0 w 59"/>
                <a:gd name="T21" fmla="*/ 0 h 60"/>
                <a:gd name="T22" fmla="*/ 59 w 59"/>
                <a:gd name="T23" fmla="*/ 6 h 60"/>
                <a:gd name="T24" fmla="*/ 59 w 59"/>
                <a:gd name="T25" fmla="*/ 6 h 6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040" name="Freeform 21"/>
            <p:cNvSpPr>
              <a:spLocks/>
            </p:cNvSpPr>
            <p:nvPr/>
          </p:nvSpPr>
          <p:spPr bwMode="auto">
            <a:xfrm>
              <a:off x="395" y="3811"/>
              <a:ext cx="245" cy="207"/>
            </a:xfrm>
            <a:custGeom>
              <a:avLst/>
              <a:gdLst>
                <a:gd name="T0" fmla="*/ 233 w 245"/>
                <a:gd name="T1" fmla="*/ 45 h 204"/>
                <a:gd name="T2" fmla="*/ 245 w 245"/>
                <a:gd name="T3" fmla="*/ 51 h 204"/>
                <a:gd name="T4" fmla="*/ 209 w 245"/>
                <a:gd name="T5" fmla="*/ 93 h 204"/>
                <a:gd name="T6" fmla="*/ 143 w 245"/>
                <a:gd name="T7" fmla="*/ 150 h 204"/>
                <a:gd name="T8" fmla="*/ 167 w 245"/>
                <a:gd name="T9" fmla="*/ 176 h 204"/>
                <a:gd name="T10" fmla="*/ 179 w 245"/>
                <a:gd name="T11" fmla="*/ 231 h 204"/>
                <a:gd name="T12" fmla="*/ 77 w 245"/>
                <a:gd name="T13" fmla="*/ 150 h 204"/>
                <a:gd name="T14" fmla="*/ 47 w 245"/>
                <a:gd name="T15" fmla="*/ 93 h 204"/>
                <a:gd name="T16" fmla="*/ 89 w 245"/>
                <a:gd name="T17" fmla="*/ 75 h 204"/>
                <a:gd name="T18" fmla="*/ 59 w 245"/>
                <a:gd name="T19" fmla="*/ 45 h 204"/>
                <a:gd name="T20" fmla="*/ 0 w 245"/>
                <a:gd name="T21" fmla="*/ 12 h 204"/>
                <a:gd name="T22" fmla="*/ 0 w 245"/>
                <a:gd name="T23" fmla="*/ 0 h 204"/>
                <a:gd name="T24" fmla="*/ 6 w 245"/>
                <a:gd name="T25" fmla="*/ 0 h 204"/>
                <a:gd name="T26" fmla="*/ 12 w 245"/>
                <a:gd name="T27" fmla="*/ 0 h 204"/>
                <a:gd name="T28" fmla="*/ 47 w 245"/>
                <a:gd name="T29" fmla="*/ 6 h 204"/>
                <a:gd name="T30" fmla="*/ 77 w 245"/>
                <a:gd name="T31" fmla="*/ 6 h 204"/>
                <a:gd name="T32" fmla="*/ 83 w 245"/>
                <a:gd name="T33" fmla="*/ 6 h 204"/>
                <a:gd name="T34" fmla="*/ 89 w 245"/>
                <a:gd name="T35" fmla="*/ 6 h 204"/>
                <a:gd name="T36" fmla="*/ 101 w 245"/>
                <a:gd name="T37" fmla="*/ 12 h 204"/>
                <a:gd name="T38" fmla="*/ 125 w 245"/>
                <a:gd name="T39" fmla="*/ 12 h 204"/>
                <a:gd name="T40" fmla="*/ 143 w 245"/>
                <a:gd name="T41" fmla="*/ 18 h 204"/>
                <a:gd name="T42" fmla="*/ 149 w 245"/>
                <a:gd name="T43" fmla="*/ 18 h 204"/>
                <a:gd name="T44" fmla="*/ 149 w 245"/>
                <a:gd name="T45" fmla="*/ 18 h 204"/>
                <a:gd name="T46" fmla="*/ 203 w 245"/>
                <a:gd name="T47" fmla="*/ 24 h 204"/>
                <a:gd name="T48" fmla="*/ 233 w 245"/>
                <a:gd name="T49" fmla="*/ 45 h 204"/>
                <a:gd name="T50" fmla="*/ 233 w 245"/>
                <a:gd name="T51" fmla="*/ 45 h 20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6166" name="Rectangle 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1" name="Rectangle 2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68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69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70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A7D08CB-321E-4236-9133-B7FEFF2055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19" r:id="rId1"/>
    <p:sldLayoutId id="2147483818" r:id="rId2"/>
    <p:sldLayoutId id="2147483817" r:id="rId3"/>
    <p:sldLayoutId id="2147483816" r:id="rId4"/>
    <p:sldLayoutId id="2147483815" r:id="rId5"/>
    <p:sldLayoutId id="2147483814" r:id="rId6"/>
    <p:sldLayoutId id="2147483813" r:id="rId7"/>
    <p:sldLayoutId id="2147483812" r:id="rId8"/>
    <p:sldLayoutId id="2147483811" r:id="rId9"/>
    <p:sldLayoutId id="2147483810" r:id="rId10"/>
    <p:sldLayoutId id="2147483809" r:id="rId11"/>
    <p:sldLayoutId id="2147483808" r:id="rId12"/>
    <p:sldLayoutId id="2147483807" r:id="rId13"/>
    <p:sldLayoutId id="2147483820" r:id="rId14"/>
    <p:sldLayoutId id="2147483821" r:id="rId15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de-DE" dirty="0" smtClean="0"/>
              <a:t>Intense observations of RR Lyr stars</a:t>
            </a:r>
            <a:endParaRPr lang="en-US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endParaRPr lang="de-DE" dirty="0" smtClean="0"/>
          </a:p>
          <a:p>
            <a:pPr eaLnBrk="1" hangingPunct="1">
              <a:defRPr/>
            </a:pPr>
            <a:r>
              <a:rPr lang="de-DE" dirty="0" smtClean="0"/>
              <a:t>Dr. F.-J. </a:t>
            </a:r>
            <a:r>
              <a:rPr lang="de-DE" dirty="0"/>
              <a:t>(</a:t>
            </a:r>
            <a:r>
              <a:rPr lang="de-DE" dirty="0" smtClean="0"/>
              <a:t>Josch) Hambsch</a:t>
            </a:r>
          </a:p>
          <a:p>
            <a:pPr eaLnBrk="1" hangingPunct="1">
              <a:defRPr/>
            </a:pPr>
            <a:endParaRPr lang="de-DE" dirty="0" smtClean="0"/>
          </a:p>
          <a:p>
            <a:pPr eaLnBrk="1" hangingPunct="1">
              <a:defRPr/>
            </a:pPr>
            <a:r>
              <a:rPr lang="de-DE" dirty="0" smtClean="0"/>
              <a:t>VVS, GEOS, BAV, AAVSO </a:t>
            </a:r>
            <a:endParaRPr lang="de-DE" dirty="0"/>
          </a:p>
          <a:p>
            <a:pPr eaLnBrk="1" hangingPunct="1"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Interest in RR </a:t>
            </a:r>
            <a:r>
              <a:rPr lang="de-DE" dirty="0" err="1" smtClean="0"/>
              <a:t>Lyr</a:t>
            </a:r>
            <a:r>
              <a:rPr lang="de-DE" dirty="0" smtClean="0"/>
              <a:t> </a:t>
            </a:r>
            <a:r>
              <a:rPr lang="de-DE" dirty="0" err="1" smtClean="0"/>
              <a:t>stars</a:t>
            </a:r>
            <a:endParaRPr lang="de-D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219216"/>
            <a:ext cx="8229600" cy="4495800"/>
          </a:xfrm>
        </p:spPr>
        <p:txBody>
          <a:bodyPr/>
          <a:lstStyle/>
          <a:p>
            <a:r>
              <a:rPr lang="de-DE" dirty="0" smtClean="0"/>
              <a:t>RR </a:t>
            </a:r>
            <a:r>
              <a:rPr lang="de-DE" dirty="0" err="1" smtClean="0"/>
              <a:t>Lyr</a:t>
            </a:r>
            <a:r>
              <a:rPr lang="de-DE" dirty="0" smtClean="0"/>
              <a:t> </a:t>
            </a:r>
            <a:r>
              <a:rPr lang="de-DE" dirty="0" err="1" smtClean="0"/>
              <a:t>stars</a:t>
            </a:r>
            <a:r>
              <a:rPr lang="de-DE" dirty="0" smtClean="0"/>
              <a:t>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old</a:t>
            </a:r>
            <a:r>
              <a:rPr lang="de-DE" dirty="0" smtClean="0"/>
              <a:t> </a:t>
            </a:r>
            <a:r>
              <a:rPr lang="de-DE" dirty="0" err="1" smtClean="0"/>
              <a:t>stars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about</a:t>
            </a:r>
            <a:r>
              <a:rPr lang="de-DE" dirty="0" smtClean="0"/>
              <a:t> 0.7 </a:t>
            </a:r>
            <a:r>
              <a:rPr lang="de-DE" dirty="0" err="1" smtClean="0"/>
              <a:t>M</a:t>
            </a:r>
            <a:r>
              <a:rPr lang="de-DE" baseline="-25000" dirty="0" err="1" smtClean="0"/>
              <a:t>sun</a:t>
            </a:r>
            <a:endParaRPr lang="de-DE" baseline="-25000" dirty="0" smtClean="0"/>
          </a:p>
          <a:p>
            <a:r>
              <a:rPr lang="de-DE" dirty="0" err="1" smtClean="0"/>
              <a:t>Red</a:t>
            </a:r>
            <a:r>
              <a:rPr lang="de-DE" dirty="0" smtClean="0"/>
              <a:t> </a:t>
            </a:r>
            <a:r>
              <a:rPr lang="de-DE" dirty="0" err="1" smtClean="0"/>
              <a:t>giants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Helium </a:t>
            </a:r>
            <a:r>
              <a:rPr lang="de-DE" dirty="0" err="1" smtClean="0"/>
              <a:t>core</a:t>
            </a:r>
            <a:r>
              <a:rPr lang="de-DE" dirty="0" smtClean="0"/>
              <a:t> </a:t>
            </a:r>
            <a:r>
              <a:rPr lang="de-DE" dirty="0" err="1" smtClean="0"/>
              <a:t>burning</a:t>
            </a:r>
            <a:endParaRPr lang="de-DE" dirty="0" smtClean="0"/>
          </a:p>
          <a:p>
            <a:r>
              <a:rPr lang="de-DE" dirty="0" smtClean="0"/>
              <a:t>Radial </a:t>
            </a:r>
            <a:r>
              <a:rPr lang="de-DE" dirty="0" err="1" smtClean="0"/>
              <a:t>pulsators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less</a:t>
            </a:r>
            <a:r>
              <a:rPr lang="de-DE" dirty="0" smtClean="0"/>
              <a:t> </a:t>
            </a:r>
            <a:r>
              <a:rPr lang="de-DE" dirty="0" err="1" smtClean="0"/>
              <a:t>than</a:t>
            </a:r>
            <a:r>
              <a:rPr lang="de-DE" dirty="0" smtClean="0"/>
              <a:t> 1 </a:t>
            </a:r>
            <a:r>
              <a:rPr lang="de-DE" dirty="0" err="1" smtClean="0"/>
              <a:t>day</a:t>
            </a:r>
            <a:r>
              <a:rPr lang="de-DE" dirty="0" smtClean="0"/>
              <a:t> </a:t>
            </a:r>
            <a:r>
              <a:rPr lang="de-DE" dirty="0" err="1" smtClean="0"/>
              <a:t>period</a:t>
            </a:r>
            <a:endParaRPr lang="de-DE" dirty="0" smtClean="0"/>
          </a:p>
          <a:p>
            <a:r>
              <a:rPr lang="de-DE" dirty="0" smtClean="0"/>
              <a:t>Light </a:t>
            </a:r>
            <a:r>
              <a:rPr lang="de-DE" dirty="0" err="1" smtClean="0"/>
              <a:t>curve</a:t>
            </a:r>
            <a:r>
              <a:rPr lang="de-DE" dirty="0" smtClean="0"/>
              <a:t> </a:t>
            </a:r>
            <a:r>
              <a:rPr lang="de-DE" dirty="0" err="1" smtClean="0"/>
              <a:t>changes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1 mag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more</a:t>
            </a:r>
            <a:endParaRPr lang="de-DE" dirty="0" smtClean="0"/>
          </a:p>
          <a:p>
            <a:r>
              <a:rPr lang="de-DE" dirty="0" smtClean="0"/>
              <a:t>Light </a:t>
            </a:r>
            <a:r>
              <a:rPr lang="de-DE" dirty="0" err="1" smtClean="0"/>
              <a:t>curve</a:t>
            </a:r>
            <a:r>
              <a:rPr lang="de-DE" dirty="0" smtClean="0"/>
              <a:t> </a:t>
            </a:r>
            <a:r>
              <a:rPr lang="de-DE" dirty="0" err="1" smtClean="0"/>
              <a:t>shape</a:t>
            </a:r>
            <a:r>
              <a:rPr lang="de-DE" dirty="0" smtClean="0"/>
              <a:t> different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RRab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RRc</a:t>
            </a:r>
            <a:r>
              <a:rPr lang="de-DE" dirty="0" smtClean="0"/>
              <a:t> </a:t>
            </a:r>
            <a:r>
              <a:rPr lang="de-DE" dirty="0" err="1" smtClean="0"/>
              <a:t>Lyr</a:t>
            </a:r>
            <a:r>
              <a:rPr lang="de-DE" dirty="0" smtClean="0"/>
              <a:t> </a:t>
            </a:r>
            <a:r>
              <a:rPr lang="de-DE" dirty="0" err="1" smtClean="0"/>
              <a:t>stars</a:t>
            </a:r>
            <a:endParaRPr lang="de-DE" dirty="0" smtClean="0"/>
          </a:p>
          <a:p>
            <a:r>
              <a:rPr lang="de-DE" dirty="0" err="1" smtClean="0"/>
              <a:t>Many</a:t>
            </a:r>
            <a:r>
              <a:rPr lang="de-DE" dirty="0" smtClean="0"/>
              <a:t> RR </a:t>
            </a:r>
            <a:r>
              <a:rPr lang="de-DE" dirty="0" err="1" smtClean="0"/>
              <a:t>Lyr</a:t>
            </a:r>
            <a:r>
              <a:rPr lang="de-DE" dirty="0" smtClean="0"/>
              <a:t> </a:t>
            </a:r>
            <a:r>
              <a:rPr lang="de-DE" dirty="0" err="1" smtClean="0"/>
              <a:t>stars</a:t>
            </a:r>
            <a:r>
              <a:rPr lang="de-DE" dirty="0" smtClean="0"/>
              <a:t> </a:t>
            </a:r>
            <a:r>
              <a:rPr lang="de-DE" dirty="0" err="1" smtClean="0"/>
              <a:t>show</a:t>
            </a:r>
            <a:r>
              <a:rPr lang="de-DE" dirty="0" smtClean="0"/>
              <a:t> additional </a:t>
            </a:r>
            <a:r>
              <a:rPr lang="de-DE" dirty="0" err="1" smtClean="0"/>
              <a:t>variability</a:t>
            </a:r>
            <a:r>
              <a:rPr lang="de-DE" dirty="0" smtClean="0"/>
              <a:t> </a:t>
            </a:r>
            <a:r>
              <a:rPr lang="de-DE" dirty="0" err="1" smtClean="0"/>
              <a:t>called</a:t>
            </a:r>
            <a:r>
              <a:rPr lang="de-DE" dirty="0" smtClean="0"/>
              <a:t> </a:t>
            </a:r>
            <a:r>
              <a:rPr lang="de-DE" dirty="0" err="1" smtClean="0"/>
              <a:t>Blazhko</a:t>
            </a:r>
            <a:r>
              <a:rPr lang="de-DE" dirty="0" smtClean="0"/>
              <a:t> </a:t>
            </a:r>
            <a:r>
              <a:rPr lang="de-DE" dirty="0" err="1" smtClean="0"/>
              <a:t>effect</a:t>
            </a:r>
            <a:endParaRPr lang="de-DE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r>
              <a:rPr lang="de-DE"/>
              <a:t>Observatory in Mol, Belgium</a:t>
            </a:r>
            <a:endParaRPr lang="en-US"/>
          </a:p>
        </p:txBody>
      </p:sp>
      <p:sp>
        <p:nvSpPr>
          <p:cNvPr id="6147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sz="2800" smtClean="0"/>
              <a:t>Several scopes </a:t>
            </a:r>
          </a:p>
          <a:p>
            <a:r>
              <a:rPr lang="de-DE" sz="2800" smtClean="0"/>
              <a:t>CCD with BVRI photometric filters</a:t>
            </a:r>
          </a:p>
          <a:p>
            <a:r>
              <a:rPr lang="de-DE" sz="2800" smtClean="0"/>
              <a:t>Usage each clear night (if at home)</a:t>
            </a:r>
            <a:endParaRPr lang="en-US" sz="2800" smtClean="0"/>
          </a:p>
        </p:txBody>
      </p:sp>
      <p:pic>
        <p:nvPicPr>
          <p:cNvPr id="6148" name="Picture 7" descr="Josch_PMred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2492375"/>
            <a:ext cx="4608513" cy="308133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6" name="Rectangle 4"/>
          <p:cNvSpPr>
            <a:spLocks noGrp="1" noChangeArrowheads="1"/>
          </p:cNvSpPr>
          <p:nvPr>
            <p:ph type="title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r>
              <a:rPr lang="de-DE" sz="4000"/>
              <a:t>Remote Observatory in New Mexico</a:t>
            </a:r>
            <a:endParaRPr lang="en-US" sz="4000"/>
          </a:p>
        </p:txBody>
      </p:sp>
      <p:pic>
        <p:nvPicPr>
          <p:cNvPr id="7171" name="Picture 6" descr="scope1"/>
          <p:cNvPicPr>
            <a:picLocks noGrp="1" noChangeAspect="1" noChangeArrowheads="1"/>
          </p:cNvPicPr>
          <p:nvPr>
            <p:ph type="chart"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47750" y="2057400"/>
            <a:ext cx="3086100" cy="4114800"/>
          </a:xfrm>
          <a:noFill/>
        </p:spPr>
      </p:pic>
      <p:sp>
        <p:nvSpPr>
          <p:cNvPr id="7172" name="Rectangle 8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sz="2800" smtClean="0"/>
              <a:t>50cm RC f/8.4 (4200mm FL)</a:t>
            </a:r>
          </a:p>
          <a:p>
            <a:r>
              <a:rPr lang="de-DE" sz="2800" smtClean="0"/>
              <a:t>STL11K with BVI photometric filters</a:t>
            </a:r>
          </a:p>
          <a:p>
            <a:r>
              <a:rPr lang="de-DE" sz="2800" smtClean="0"/>
              <a:t>New Mexico Skies (altitude about 2400m)</a:t>
            </a:r>
          </a:p>
          <a:p>
            <a:r>
              <a:rPr lang="de-DE" sz="2800" smtClean="0"/>
              <a:t>UT + 7h</a:t>
            </a:r>
          </a:p>
          <a:p>
            <a:r>
              <a:rPr lang="de-DE" sz="2800" smtClean="0"/>
              <a:t>Shared usage</a:t>
            </a:r>
          </a:p>
          <a:p>
            <a:pPr>
              <a:buFontTx/>
              <a:buNone/>
            </a:pPr>
            <a:endParaRPr lang="de-DE" sz="2800" smtClean="0"/>
          </a:p>
          <a:p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DE" sz="4000" dirty="0"/>
              <a:t>AAVSO scope </a:t>
            </a:r>
            <a:r>
              <a:rPr lang="de-DE" sz="4000" dirty="0" smtClean="0"/>
              <a:t>K28 and other non AAVSO scopes at Astrokolkhoz site</a:t>
            </a:r>
            <a:endParaRPr lang="en-US" sz="4000" dirty="0"/>
          </a:p>
        </p:txBody>
      </p:sp>
      <p:pic>
        <p:nvPicPr>
          <p:cNvPr id="8195" name="Picture 7" descr="_MG_0177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971550" y="1628775"/>
            <a:ext cx="6337300" cy="42259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sz="4000" dirty="0" smtClean="0"/>
              <a:t>ROAD: </a:t>
            </a:r>
            <a:r>
              <a:rPr lang="de-DE" sz="4000" dirty="0" smtClean="0">
                <a:solidFill>
                  <a:srgbClr val="FF0000"/>
                </a:solidFill>
              </a:rPr>
              <a:t>R</a:t>
            </a:r>
            <a:r>
              <a:rPr lang="de-DE" sz="4000" dirty="0" smtClean="0"/>
              <a:t>emote </a:t>
            </a:r>
            <a:r>
              <a:rPr lang="de-DE" sz="4000" dirty="0" smtClean="0">
                <a:solidFill>
                  <a:srgbClr val="FF0000"/>
                </a:solidFill>
              </a:rPr>
              <a:t>O</a:t>
            </a:r>
            <a:r>
              <a:rPr lang="de-DE" sz="4000" dirty="0" smtClean="0"/>
              <a:t>bservatory </a:t>
            </a:r>
            <a:r>
              <a:rPr lang="de-DE" sz="4000" dirty="0" smtClean="0">
                <a:solidFill>
                  <a:srgbClr val="FF0000"/>
                </a:solidFill>
              </a:rPr>
              <a:t>A</a:t>
            </a:r>
            <a:r>
              <a:rPr lang="de-DE" sz="4000" dirty="0" smtClean="0"/>
              <a:t>tacama </a:t>
            </a:r>
            <a:r>
              <a:rPr lang="de-DE" sz="4000" dirty="0" smtClean="0">
                <a:solidFill>
                  <a:srgbClr val="FF0000"/>
                </a:solidFill>
              </a:rPr>
              <a:t>D</a:t>
            </a:r>
            <a:r>
              <a:rPr lang="de-DE" sz="4000" dirty="0" smtClean="0"/>
              <a:t>esert</a:t>
            </a:r>
            <a:endParaRPr lang="en-US" sz="4000" dirty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sz="2800" smtClean="0"/>
              <a:t>San Pedro de Atacama</a:t>
            </a:r>
          </a:p>
          <a:p>
            <a:pPr eaLnBrk="1" hangingPunct="1">
              <a:lnSpc>
                <a:spcPct val="90000"/>
              </a:lnSpc>
            </a:pPr>
            <a:r>
              <a:rPr lang="de-DE" sz="2800" smtClean="0"/>
              <a:t>2450 m above sealevel</a:t>
            </a:r>
          </a:p>
          <a:p>
            <a:pPr eaLnBrk="1" hangingPunct="1">
              <a:lnSpc>
                <a:spcPct val="90000"/>
              </a:lnSpc>
            </a:pPr>
            <a:r>
              <a:rPr lang="de-DE" sz="2800" smtClean="0"/>
              <a:t>5000 inhabitants</a:t>
            </a:r>
          </a:p>
          <a:p>
            <a:pPr eaLnBrk="1" hangingPunct="1">
              <a:lnSpc>
                <a:spcPct val="90000"/>
              </a:lnSpc>
            </a:pPr>
            <a:r>
              <a:rPr lang="de-DE" sz="2800" smtClean="0"/>
              <a:t>Electricity, Water, Lodging, Food, Shops</a:t>
            </a:r>
          </a:p>
          <a:p>
            <a:pPr eaLnBrk="1" hangingPunct="1">
              <a:lnSpc>
                <a:spcPct val="90000"/>
              </a:lnSpc>
            </a:pPr>
            <a:r>
              <a:rPr lang="de-DE" sz="2800" smtClean="0"/>
              <a:t>High speed (4MB and more) internet</a:t>
            </a:r>
          </a:p>
          <a:p>
            <a:pPr eaLnBrk="1" hangingPunct="1">
              <a:lnSpc>
                <a:spcPct val="90000"/>
              </a:lnSpc>
            </a:pPr>
            <a:r>
              <a:rPr lang="de-DE" sz="2800" smtClean="0"/>
              <a:t>+ 300 clear nights / year</a:t>
            </a:r>
          </a:p>
          <a:p>
            <a:pPr eaLnBrk="1" hangingPunct="1">
              <a:lnSpc>
                <a:spcPct val="90000"/>
              </a:lnSpc>
            </a:pPr>
            <a:r>
              <a:rPr lang="de-DE" sz="2800" smtClean="0"/>
              <a:t>Southern Hemisphere (23 deg south)</a:t>
            </a:r>
          </a:p>
          <a:p>
            <a:pPr eaLnBrk="1" hangingPunct="1">
              <a:lnSpc>
                <a:spcPct val="90000"/>
              </a:lnSpc>
            </a:pPr>
            <a:r>
              <a:rPr lang="de-DE" sz="2800" smtClean="0"/>
              <a:t>Competent people for service</a:t>
            </a:r>
          </a:p>
          <a:p>
            <a:pPr eaLnBrk="1" hangingPunct="1">
              <a:lnSpc>
                <a:spcPct val="90000"/>
              </a:lnSpc>
            </a:pPr>
            <a:r>
              <a:rPr lang="de-DE" sz="2800" smtClean="0"/>
              <a:t>Dark sky 22.00 mag/sq arcsec </a:t>
            </a:r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dirty="0" smtClean="0"/>
              <a:t>ROAD during setup</a:t>
            </a:r>
            <a:endParaRPr lang="en-US" dirty="0" smtClean="0"/>
          </a:p>
        </p:txBody>
      </p:sp>
      <p:pic>
        <p:nvPicPr>
          <p:cNvPr id="12291" name="Picture 3" descr="_MG_4160_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2501900"/>
            <a:ext cx="4038600" cy="2692400"/>
          </a:xfrm>
          <a:noFill/>
        </p:spPr>
      </p:pic>
      <p:pic>
        <p:nvPicPr>
          <p:cNvPr id="12292" name="Picture 5" descr="_MG_4159_1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648200" y="2501900"/>
            <a:ext cx="4038600" cy="2692400"/>
          </a:xfrm>
          <a:noFill/>
        </p:spPr>
      </p:pic>
      <p:sp>
        <p:nvSpPr>
          <p:cNvPr id="5" name="Tekstvak 4"/>
          <p:cNvSpPr txBox="1"/>
          <p:nvPr/>
        </p:nvSpPr>
        <p:spPr>
          <a:xfrm>
            <a:off x="2357422" y="5572140"/>
            <a:ext cx="5698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40 cm f/6.8 ODK Orion </a:t>
            </a:r>
            <a:r>
              <a:rPr lang="de-DE" dirty="0" err="1" smtClean="0"/>
              <a:t>Optics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smtClean="0"/>
              <a:t>FLI ML16803 CCD</a:t>
            </a:r>
            <a:endParaRPr lang="de-DE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dirty="0" smtClean="0"/>
              <a:t>ROAD in action</a:t>
            </a:r>
            <a:endParaRPr lang="en-US" dirty="0" smtClean="0"/>
          </a:p>
        </p:txBody>
      </p:sp>
      <p:pic>
        <p:nvPicPr>
          <p:cNvPr id="14339" name="Picture 5" descr="josch_dome_mw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11188" y="1584325"/>
            <a:ext cx="8281987" cy="5291138"/>
          </a:xfrm>
          <a:noFill/>
        </p:spPr>
      </p:pic>
      <p:sp>
        <p:nvSpPr>
          <p:cNvPr id="14340" name="Text Box 8"/>
          <p:cNvSpPr txBox="1">
            <a:spLocks noChangeArrowheads="1"/>
          </p:cNvSpPr>
          <p:nvPr/>
        </p:nvSpPr>
        <p:spPr bwMode="auto">
          <a:xfrm>
            <a:off x="663575" y="6329363"/>
            <a:ext cx="2798763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de-DE" sz="2400">
                <a:latin typeface="Times New Roman" pitchFamily="18" charset="0"/>
              </a:rPr>
              <a:t>Courtesy Y. Beletsky</a:t>
            </a:r>
            <a:endParaRPr lang="en-US" sz="24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sz="4000" dirty="0" smtClean="0"/>
              <a:t>ROAD</a:t>
            </a:r>
            <a:br>
              <a:rPr lang="de-DE" sz="4000" dirty="0" smtClean="0"/>
            </a:br>
            <a:r>
              <a:rPr lang="de-DE" sz="4000" dirty="0" smtClean="0"/>
              <a:t>All Sky camera during full moon</a:t>
            </a:r>
            <a:endParaRPr lang="en-US" sz="4000" dirty="0" smtClean="0"/>
          </a:p>
        </p:txBody>
      </p:sp>
      <p:pic>
        <p:nvPicPr>
          <p:cNvPr id="15363" name="Picture 3" descr="ImageLastFTP_AllSKY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16013" y="1557338"/>
            <a:ext cx="6813550" cy="5110162"/>
          </a:xfrm>
          <a:noFill/>
        </p:spPr>
      </p:pic>
      <p:sp>
        <p:nvSpPr>
          <p:cNvPr id="15364" name="Oval 5"/>
          <p:cNvSpPr>
            <a:spLocks noChangeArrowheads="1"/>
          </p:cNvSpPr>
          <p:nvPr/>
        </p:nvSpPr>
        <p:spPr bwMode="auto">
          <a:xfrm>
            <a:off x="6084888" y="5562600"/>
            <a:ext cx="1223962" cy="12954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dirty="0" smtClean="0"/>
              <a:t>ROAD in numbers</a:t>
            </a:r>
            <a:endParaRPr lang="en-US" dirty="0" smtClean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541338" y="1401763"/>
            <a:ext cx="8207375" cy="4114800"/>
          </a:xfrm>
        </p:spPr>
        <p:txBody>
          <a:bodyPr/>
          <a:lstStyle/>
          <a:p>
            <a:pPr eaLnBrk="1" hangingPunct="1"/>
            <a:r>
              <a:rPr lang="de-DE" dirty="0" err="1" smtClean="0"/>
              <a:t>Starting</a:t>
            </a:r>
            <a:r>
              <a:rPr lang="de-DE" dirty="0" smtClean="0"/>
              <a:t> </a:t>
            </a:r>
            <a:r>
              <a:rPr lang="de-DE" dirty="0" err="1" smtClean="0"/>
              <a:t>regular</a:t>
            </a:r>
            <a:r>
              <a:rPr lang="de-DE" dirty="0" smtClean="0"/>
              <a:t> </a:t>
            </a:r>
            <a:r>
              <a:rPr lang="de-DE" dirty="0" err="1" smtClean="0"/>
              <a:t>observations</a:t>
            </a:r>
            <a:r>
              <a:rPr lang="de-DE" dirty="0" smtClean="0"/>
              <a:t> Aug. 1, 2011</a:t>
            </a:r>
          </a:p>
          <a:p>
            <a:pPr eaLnBrk="1" hangingPunct="1"/>
            <a:r>
              <a:rPr lang="de-DE" dirty="0" smtClean="0"/>
              <a:t>Clear </a:t>
            </a:r>
            <a:r>
              <a:rPr lang="de-DE" dirty="0" err="1" smtClean="0"/>
              <a:t>nights</a:t>
            </a:r>
            <a:r>
              <a:rPr lang="de-DE" dirty="0" smtClean="0"/>
              <a:t> (Aug 2011-July 2012 = 320)</a:t>
            </a:r>
          </a:p>
          <a:p>
            <a:pPr eaLnBrk="1" hangingPunct="1"/>
            <a:r>
              <a:rPr lang="de-DE" dirty="0" smtClean="0"/>
              <a:t>2012 = 319, 2013 so far more than 140</a:t>
            </a:r>
          </a:p>
          <a:p>
            <a:pPr eaLnBrk="1" hangingPunct="1"/>
            <a:r>
              <a:rPr lang="de-DE" dirty="0" err="1" smtClean="0"/>
              <a:t>Number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clear</a:t>
            </a:r>
            <a:r>
              <a:rPr lang="de-DE" dirty="0" smtClean="0"/>
              <a:t> </a:t>
            </a:r>
            <a:r>
              <a:rPr lang="de-DE" dirty="0" err="1" smtClean="0"/>
              <a:t>nights</a:t>
            </a:r>
            <a:r>
              <a:rPr lang="de-DE" dirty="0" smtClean="0"/>
              <a:t> = </a:t>
            </a:r>
            <a:r>
              <a:rPr lang="de-DE" dirty="0" err="1" smtClean="0"/>
              <a:t>observed</a:t>
            </a:r>
            <a:r>
              <a:rPr lang="de-DE" dirty="0" smtClean="0"/>
              <a:t> </a:t>
            </a:r>
            <a:r>
              <a:rPr lang="de-DE" dirty="0" err="1" smtClean="0"/>
              <a:t>nights</a:t>
            </a:r>
            <a:endParaRPr lang="en-US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Some</a:t>
            </a:r>
            <a:r>
              <a:rPr lang="de-DE" dirty="0" smtClean="0"/>
              <a:t> RR </a:t>
            </a:r>
            <a:r>
              <a:rPr lang="de-DE" dirty="0" err="1" smtClean="0"/>
              <a:t>Lyr</a:t>
            </a:r>
            <a:r>
              <a:rPr lang="de-DE" dirty="0" smtClean="0"/>
              <a:t> </a:t>
            </a:r>
            <a:r>
              <a:rPr lang="de-DE" dirty="0" err="1" smtClean="0"/>
              <a:t>observed</a:t>
            </a:r>
            <a:r>
              <a:rPr lang="de-DE" dirty="0" smtClean="0"/>
              <a:t> </a:t>
            </a:r>
            <a:r>
              <a:rPr lang="de-DE" dirty="0" err="1" smtClean="0"/>
              <a:t>intensively</a:t>
            </a:r>
            <a:r>
              <a:rPr lang="de-DE" dirty="0" smtClean="0"/>
              <a:t> </a:t>
            </a:r>
            <a:r>
              <a:rPr lang="de-DE" dirty="0" err="1" smtClean="0"/>
              <a:t>mainly</a:t>
            </a:r>
            <a:r>
              <a:rPr lang="de-DE" dirty="0" smtClean="0"/>
              <a:t> </a:t>
            </a:r>
            <a:r>
              <a:rPr lang="de-DE" dirty="0" err="1" smtClean="0"/>
              <a:t>from</a:t>
            </a:r>
            <a:r>
              <a:rPr lang="de-DE" dirty="0" smtClean="0"/>
              <a:t> Northern </a:t>
            </a:r>
            <a:r>
              <a:rPr lang="de-DE" dirty="0" err="1" smtClean="0"/>
              <a:t>Hemisphere</a:t>
            </a:r>
            <a:endParaRPr lang="de-DE" dirty="0" smtClean="0"/>
          </a:p>
          <a:p>
            <a:endParaRPr lang="de-DE" dirty="0" smtClean="0"/>
          </a:p>
          <a:p>
            <a:r>
              <a:rPr lang="de-DE" dirty="0" smtClean="0"/>
              <a:t>NU </a:t>
            </a:r>
            <a:r>
              <a:rPr lang="de-DE" dirty="0" err="1" smtClean="0"/>
              <a:t>Aur</a:t>
            </a:r>
            <a:r>
              <a:rPr lang="de-DE" dirty="0" smtClean="0"/>
              <a:t>, VY </a:t>
            </a:r>
            <a:r>
              <a:rPr lang="de-DE" dirty="0" err="1" smtClean="0"/>
              <a:t>CrB</a:t>
            </a:r>
            <a:r>
              <a:rPr lang="de-DE" dirty="0" smtClean="0"/>
              <a:t>, DY </a:t>
            </a:r>
            <a:r>
              <a:rPr lang="de-DE" dirty="0" err="1" smtClean="0"/>
              <a:t>And</a:t>
            </a:r>
            <a:r>
              <a:rPr lang="de-DE" dirty="0" smtClean="0"/>
              <a:t>, CX </a:t>
            </a:r>
            <a:r>
              <a:rPr lang="de-DE" dirty="0" err="1" smtClean="0"/>
              <a:t>Lyr</a:t>
            </a:r>
            <a:r>
              <a:rPr lang="de-DE" dirty="0" smtClean="0"/>
              <a:t>, </a:t>
            </a:r>
            <a:endParaRPr lang="en-US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8458200" cy="1143000"/>
          </a:xfrm>
        </p:spPr>
        <p:txBody>
          <a:bodyPr/>
          <a:lstStyle/>
          <a:p>
            <a:pPr algn="r">
              <a:defRPr/>
            </a:pPr>
            <a:r>
              <a:rPr lang="en-US" dirty="0"/>
              <a:t>NU </a:t>
            </a:r>
            <a:r>
              <a:rPr lang="en-US" dirty="0" err="1"/>
              <a:t>Aur</a:t>
            </a:r>
            <a:endParaRPr lang="en-US" dirty="0"/>
          </a:p>
        </p:txBody>
      </p:sp>
      <p:pic>
        <p:nvPicPr>
          <p:cNvPr id="18435" name="Picture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3743325"/>
            <a:ext cx="4859338" cy="3114675"/>
          </a:xfrm>
          <a:noFill/>
        </p:spPr>
      </p:pic>
      <p:pic>
        <p:nvPicPr>
          <p:cNvPr id="18436" name="Picture 4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4716463" y="3716338"/>
            <a:ext cx="4427537" cy="3141662"/>
          </a:xfrm>
          <a:noFill/>
        </p:spPr>
      </p:pic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5508625" y="0"/>
            <a:ext cx="3397250" cy="8223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de-DE"/>
              <a:t>E = 2455087.44 HJD</a:t>
            </a:r>
          </a:p>
          <a:p>
            <a:r>
              <a:rPr lang="de-DE"/>
              <a:t>P = </a:t>
            </a:r>
            <a:r>
              <a:rPr lang="en-US"/>
              <a:t>0.53940 +/- 0.00002 d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6064250" y="2657475"/>
            <a:ext cx="2297113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de-DE"/>
              <a:t>Blazhko Effect !!</a:t>
            </a:r>
            <a:endParaRPr lang="en-US"/>
          </a:p>
        </p:txBody>
      </p:sp>
      <p:pic>
        <p:nvPicPr>
          <p:cNvPr id="18439" name="Picture 7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5219700" cy="3475038"/>
          </a:xfr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64" name="Rectangle 8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8350250" cy="1143000"/>
          </a:xfrm>
        </p:spPr>
        <p:txBody>
          <a:bodyPr/>
          <a:lstStyle/>
          <a:p>
            <a:pPr algn="r">
              <a:defRPr/>
            </a:pPr>
            <a:r>
              <a:rPr lang="de-DE"/>
              <a:t>NU Aur</a:t>
            </a:r>
            <a:endParaRPr lang="en-US"/>
          </a:p>
        </p:txBody>
      </p:sp>
      <p:pic>
        <p:nvPicPr>
          <p:cNvPr id="19459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6604000" cy="6858000"/>
          </a:xfrm>
          <a:noFill/>
        </p:spPr>
      </p:pic>
      <p:sp>
        <p:nvSpPr>
          <p:cNvPr id="19460" name="Text Box 10"/>
          <p:cNvSpPr txBox="1">
            <a:spLocks noChangeArrowheads="1"/>
          </p:cNvSpPr>
          <p:nvPr/>
        </p:nvSpPr>
        <p:spPr bwMode="auto">
          <a:xfrm>
            <a:off x="6804025" y="3521075"/>
            <a:ext cx="2128838" cy="8223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de-DE"/>
              <a:t>Blazhko period </a:t>
            </a:r>
          </a:p>
          <a:p>
            <a:r>
              <a:rPr lang="de-DE"/>
              <a:t>114.7 d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8458200" cy="1143000"/>
          </a:xfrm>
        </p:spPr>
        <p:txBody>
          <a:bodyPr/>
          <a:lstStyle/>
          <a:p>
            <a:pPr algn="r">
              <a:defRPr/>
            </a:pPr>
            <a:r>
              <a:rPr lang="en-US" dirty="0"/>
              <a:t>VY </a:t>
            </a:r>
            <a:r>
              <a:rPr lang="en-US" dirty="0" err="1"/>
              <a:t>CrB</a:t>
            </a:r>
            <a:endParaRPr lang="en-US" dirty="0"/>
          </a:p>
        </p:txBody>
      </p:sp>
      <p:pic>
        <p:nvPicPr>
          <p:cNvPr id="20483" name="Picture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3743325"/>
            <a:ext cx="4859338" cy="3114675"/>
          </a:xfrm>
          <a:noFill/>
        </p:spPr>
      </p:pic>
      <p:pic>
        <p:nvPicPr>
          <p:cNvPr id="20484" name="Picture 4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4716463" y="3716338"/>
            <a:ext cx="4427537" cy="3141662"/>
          </a:xfrm>
          <a:noFill/>
        </p:spPr>
      </p:pic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5508625" y="0"/>
            <a:ext cx="3397250" cy="8223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de-DE"/>
              <a:t>E = 2455602.945 HJD</a:t>
            </a:r>
          </a:p>
          <a:p>
            <a:r>
              <a:rPr lang="de-DE"/>
              <a:t>P = </a:t>
            </a:r>
            <a:r>
              <a:rPr lang="en-US"/>
              <a:t>0.46296 +/- 0.00008 d</a:t>
            </a: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6064250" y="2657475"/>
            <a:ext cx="2297113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de-DE"/>
              <a:t>Blazhko Effect !!</a:t>
            </a:r>
            <a:endParaRPr lang="en-US"/>
          </a:p>
        </p:txBody>
      </p:sp>
      <p:pic>
        <p:nvPicPr>
          <p:cNvPr id="20487" name="Picture 7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5219700" cy="3475038"/>
          </a:xfr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Grp="1" noChangeArrowheads="1"/>
          </p:cNvSpPr>
          <p:nvPr>
            <p:ph type="title"/>
          </p:nvPr>
        </p:nvSpPr>
        <p:spPr>
          <a:xfrm>
            <a:off x="830263" y="381000"/>
            <a:ext cx="8350250" cy="1143000"/>
          </a:xfrm>
        </p:spPr>
        <p:txBody>
          <a:bodyPr/>
          <a:lstStyle/>
          <a:p>
            <a:pPr algn="r">
              <a:defRPr/>
            </a:pPr>
            <a:r>
              <a:rPr lang="de-DE" dirty="0"/>
              <a:t>VY CrB</a:t>
            </a:r>
            <a:endParaRPr lang="en-US" dirty="0"/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7051675" y="3521075"/>
            <a:ext cx="2128838" cy="8223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de-DE"/>
              <a:t>Blazhko period </a:t>
            </a:r>
          </a:p>
          <a:p>
            <a:r>
              <a:rPr lang="de-DE"/>
              <a:t>33.4 d</a:t>
            </a:r>
            <a:endParaRPr lang="en-US"/>
          </a:p>
        </p:txBody>
      </p:sp>
      <p:pic>
        <p:nvPicPr>
          <p:cNvPr id="2150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7092950" cy="6591300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8458200" cy="1143000"/>
          </a:xfrm>
        </p:spPr>
        <p:txBody>
          <a:bodyPr/>
          <a:lstStyle/>
          <a:p>
            <a:pPr algn="r">
              <a:defRPr/>
            </a:pPr>
            <a:r>
              <a:rPr lang="en-US" dirty="0"/>
              <a:t>DY And</a:t>
            </a:r>
          </a:p>
        </p:txBody>
      </p:sp>
      <p:pic>
        <p:nvPicPr>
          <p:cNvPr id="22531" name="Picture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3743325"/>
            <a:ext cx="4859338" cy="3114675"/>
          </a:xfrm>
          <a:noFill/>
        </p:spPr>
      </p:pic>
      <p:pic>
        <p:nvPicPr>
          <p:cNvPr id="22532" name="Picture 4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4716463" y="3716338"/>
            <a:ext cx="4427537" cy="3141662"/>
          </a:xfrm>
          <a:noFill/>
        </p:spPr>
      </p:pic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5508625" y="0"/>
            <a:ext cx="2940050" cy="8223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de-DE" dirty="0"/>
              <a:t>E = 2455470.615 HJD</a:t>
            </a:r>
          </a:p>
          <a:p>
            <a:r>
              <a:rPr lang="de-DE" dirty="0"/>
              <a:t>P = </a:t>
            </a:r>
            <a:r>
              <a:rPr lang="en-US" dirty="0"/>
              <a:t>0.5965 +/- 0.013 d</a:t>
            </a: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6064250" y="2657475"/>
            <a:ext cx="2297113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de-DE"/>
              <a:t>Blazhko Effect !!</a:t>
            </a:r>
            <a:endParaRPr lang="en-US"/>
          </a:p>
        </p:txBody>
      </p:sp>
      <p:pic>
        <p:nvPicPr>
          <p:cNvPr id="22535" name="Picture 7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5219700" cy="3475038"/>
          </a:xfr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381000"/>
            <a:ext cx="8350250" cy="1143000"/>
          </a:xfrm>
        </p:spPr>
        <p:txBody>
          <a:bodyPr/>
          <a:lstStyle/>
          <a:p>
            <a:pPr algn="r">
              <a:defRPr/>
            </a:pPr>
            <a:r>
              <a:rPr lang="de-DE" dirty="0"/>
              <a:t>DY And</a:t>
            </a:r>
            <a:endParaRPr lang="en-US" dirty="0"/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7051675" y="3521075"/>
            <a:ext cx="2128838" cy="8223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de-DE"/>
              <a:t>Blazhko period </a:t>
            </a:r>
          </a:p>
          <a:p>
            <a:r>
              <a:rPr lang="de-DE"/>
              <a:t>224.8 d</a:t>
            </a:r>
            <a:endParaRPr lang="en-US"/>
          </a:p>
        </p:txBody>
      </p:sp>
      <p:pic>
        <p:nvPicPr>
          <p:cNvPr id="23556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7092950" cy="6591300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8350250" cy="1143000"/>
          </a:xfrm>
        </p:spPr>
        <p:txBody>
          <a:bodyPr/>
          <a:lstStyle/>
          <a:p>
            <a:pPr algn="r">
              <a:defRPr/>
            </a:pPr>
            <a:r>
              <a:rPr lang="de-DE"/>
              <a:t>CX Lyr</a:t>
            </a:r>
            <a:endParaRPr lang="en-US"/>
          </a:p>
        </p:txBody>
      </p:sp>
      <p:sp>
        <p:nvSpPr>
          <p:cNvPr id="24579" name="Text Box 4"/>
          <p:cNvSpPr txBox="1">
            <a:spLocks noChangeArrowheads="1"/>
          </p:cNvSpPr>
          <p:nvPr/>
        </p:nvSpPr>
        <p:spPr bwMode="auto">
          <a:xfrm>
            <a:off x="7051675" y="3521075"/>
            <a:ext cx="2128838" cy="8223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de-DE" dirty="0"/>
              <a:t>Blazhko period </a:t>
            </a:r>
          </a:p>
          <a:p>
            <a:r>
              <a:rPr lang="de-DE" dirty="0"/>
              <a:t>68.04 d</a:t>
            </a:r>
            <a:endParaRPr lang="en-US" dirty="0"/>
          </a:p>
        </p:txBody>
      </p:sp>
      <p:pic>
        <p:nvPicPr>
          <p:cNvPr id="24580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6948488" cy="6821488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Data </a:t>
            </a:r>
            <a:r>
              <a:rPr lang="de-DE" dirty="0" err="1" smtClean="0"/>
              <a:t>mainly</a:t>
            </a:r>
            <a:r>
              <a:rPr lang="de-DE" dirty="0" smtClean="0"/>
              <a:t> </a:t>
            </a:r>
            <a:r>
              <a:rPr lang="de-DE" dirty="0" err="1" smtClean="0"/>
              <a:t>from</a:t>
            </a:r>
            <a:r>
              <a:rPr lang="de-DE" dirty="0" smtClean="0"/>
              <a:t> ROAD Chile</a:t>
            </a:r>
          </a:p>
          <a:p>
            <a:endParaRPr lang="de-DE" dirty="0" smtClean="0"/>
          </a:p>
          <a:p>
            <a:r>
              <a:rPr lang="de-DE" dirty="0" smtClean="0"/>
              <a:t>V354Vir, AL </a:t>
            </a:r>
            <a:r>
              <a:rPr lang="de-DE" dirty="0" err="1" smtClean="0"/>
              <a:t>Pic</a:t>
            </a:r>
            <a:r>
              <a:rPr lang="de-DE" dirty="0" smtClean="0"/>
              <a:t>, V1820 </a:t>
            </a:r>
            <a:r>
              <a:rPr lang="de-DE" dirty="0" err="1" smtClean="0"/>
              <a:t>Ori</a:t>
            </a:r>
            <a:r>
              <a:rPr lang="de-DE" dirty="0" smtClean="0"/>
              <a:t>, V784 </a:t>
            </a:r>
            <a:r>
              <a:rPr lang="de-DE" dirty="0" err="1" smtClean="0"/>
              <a:t>Oph</a:t>
            </a:r>
            <a:endParaRPr lang="en-US" dirty="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defRPr/>
            </a:pPr>
            <a:r>
              <a:rPr lang="de-DE" dirty="0" smtClean="0"/>
              <a:t>	V354Vir</a:t>
            </a:r>
            <a:br>
              <a:rPr lang="de-DE" dirty="0" smtClean="0"/>
            </a:br>
            <a:r>
              <a:rPr lang="de-DE" dirty="0" smtClean="0"/>
              <a:t> 2012-13</a:t>
            </a:r>
            <a:endParaRPr lang="en-US" dirty="0"/>
          </a:p>
        </p:txBody>
      </p:sp>
      <p:pic>
        <p:nvPicPr>
          <p:cNvPr id="2662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248400" cy="4171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26628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4663" y="3578225"/>
            <a:ext cx="4859337" cy="3279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V354 Vir</a:t>
            </a:r>
            <a:endParaRPr lang="en-US" dirty="0"/>
          </a:p>
        </p:txBody>
      </p:sp>
      <p:pic>
        <p:nvPicPr>
          <p:cNvPr id="1026" name="Picture 2" descr="C:\Users\haus\AppData\Local\Microsoft\Windows Live Mail\WLMDSS.tmp\WLMC99F.tmp\V0354 Vir O-C and Mag at Max V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679921"/>
            <a:ext cx="9144000" cy="5213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981244" y="294585"/>
            <a:ext cx="1774845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de-DE" dirty="0"/>
              <a:t>Blazhko period </a:t>
            </a:r>
          </a:p>
          <a:p>
            <a:r>
              <a:rPr lang="de-DE" dirty="0" smtClean="0"/>
              <a:t>88.7</a:t>
            </a:r>
            <a:r>
              <a:rPr lang="de-DE" dirty="0" smtClean="0"/>
              <a:t> </a:t>
            </a:r>
            <a:r>
              <a:rPr lang="de-DE" dirty="0"/>
              <a:t>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3520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225"/>
            <a:ext cx="6248400" cy="4171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defRPr/>
            </a:pPr>
            <a:r>
              <a:rPr lang="de-DE" dirty="0" smtClean="0"/>
              <a:t>AL Pic</a:t>
            </a:r>
            <a:endParaRPr lang="en-US" dirty="0"/>
          </a:p>
        </p:txBody>
      </p:sp>
      <p:pic>
        <p:nvPicPr>
          <p:cNvPr id="2765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3257550"/>
            <a:ext cx="5334000" cy="36004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578850" cy="1143000"/>
          </a:xfrm>
        </p:spPr>
        <p:txBody>
          <a:bodyPr/>
          <a:lstStyle/>
          <a:p>
            <a:pPr algn="r">
              <a:defRPr/>
            </a:pPr>
            <a:r>
              <a:rPr lang="de-DE" dirty="0" smtClean="0"/>
              <a:t>AL Pic</a:t>
            </a:r>
            <a:endParaRPr lang="en-US" dirty="0"/>
          </a:p>
        </p:txBody>
      </p:sp>
      <p:pic>
        <p:nvPicPr>
          <p:cNvPr id="28675" name="Picture 2" descr="C:\Users\haus\AppData\Local\Microsoft\Windows Live Mail\WLMDSS.tmp\WLM3DD6.tmp\AL Pic Folded (O-C) and Mag at Max V0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235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7227888" y="3521075"/>
            <a:ext cx="1776412" cy="6461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de-DE"/>
              <a:t>Blazhko period </a:t>
            </a:r>
          </a:p>
          <a:p>
            <a:r>
              <a:rPr lang="de-DE"/>
              <a:t>32.4 d</a:t>
            </a:r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de-DE" dirty="0" smtClean="0"/>
              <a:t>V784Oph</a:t>
            </a:r>
            <a:endParaRPr lang="de-DE" dirty="0"/>
          </a:p>
        </p:txBody>
      </p:sp>
      <p:pic>
        <p:nvPicPr>
          <p:cNvPr id="4" name="Picture 1" descr="PulsationPhaseV2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285720" y="1285860"/>
            <a:ext cx="7286675" cy="5000660"/>
          </a:xfrm>
          <a:prstGeom prst="rect">
            <a:avLst/>
          </a:prstGeom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714480" y="285728"/>
            <a:ext cx="3309560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de-DE" dirty="0"/>
              <a:t>E = </a:t>
            </a:r>
            <a:r>
              <a:rPr lang="en-US" dirty="0" smtClean="0"/>
              <a:t>2456047.7942</a:t>
            </a:r>
            <a:r>
              <a:rPr lang="de-DE" dirty="0" smtClean="0"/>
              <a:t> </a:t>
            </a:r>
            <a:r>
              <a:rPr lang="de-DE" dirty="0"/>
              <a:t>HJD</a:t>
            </a:r>
          </a:p>
          <a:p>
            <a:r>
              <a:rPr lang="de-DE" dirty="0"/>
              <a:t>P = </a:t>
            </a:r>
            <a:r>
              <a:rPr lang="en-US" dirty="0"/>
              <a:t>0.6033557 </a:t>
            </a:r>
            <a:r>
              <a:rPr lang="en-US" dirty="0" smtClean="0"/>
              <a:t>+/- </a:t>
            </a:r>
            <a:r>
              <a:rPr lang="en-US" dirty="0"/>
              <a:t>0.0000078</a:t>
            </a:r>
            <a:r>
              <a:rPr lang="en-US" dirty="0" smtClean="0"/>
              <a:t>d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36520" y="116632"/>
            <a:ext cx="8229600" cy="1143000"/>
          </a:xfrm>
        </p:spPr>
        <p:txBody>
          <a:bodyPr/>
          <a:lstStyle/>
          <a:p>
            <a:pPr algn="r"/>
            <a:r>
              <a:rPr lang="de-DE" dirty="0" smtClean="0"/>
              <a:t>V784Oph</a:t>
            </a:r>
            <a:endParaRPr lang="de-DE" dirty="0"/>
          </a:p>
        </p:txBody>
      </p:sp>
      <p:sp>
        <p:nvSpPr>
          <p:cNvPr id="7" name="Tekstvak 6"/>
          <p:cNvSpPr txBox="1"/>
          <p:nvPr/>
        </p:nvSpPr>
        <p:spPr>
          <a:xfrm>
            <a:off x="2351724" y="5615637"/>
            <a:ext cx="4006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Blazhko</a:t>
            </a:r>
            <a:r>
              <a:rPr lang="de-DE" dirty="0" smtClean="0"/>
              <a:t> </a:t>
            </a:r>
            <a:r>
              <a:rPr lang="de-DE" dirty="0" err="1" smtClean="0"/>
              <a:t>periods</a:t>
            </a:r>
            <a:r>
              <a:rPr lang="de-DE" dirty="0" smtClean="0"/>
              <a:t> 24.51 d </a:t>
            </a:r>
            <a:r>
              <a:rPr lang="de-DE" dirty="0" err="1" smtClean="0"/>
              <a:t>and</a:t>
            </a:r>
            <a:r>
              <a:rPr lang="de-DE" dirty="0" smtClean="0"/>
              <a:t> 34.70 d</a:t>
            </a:r>
            <a:endParaRPr lang="de-DE" dirty="0"/>
          </a:p>
        </p:txBody>
      </p:sp>
      <p:pic>
        <p:nvPicPr>
          <p:cNvPr id="1026" name="Picture 2" descr="C:\Users\haus\AppData\Local\Microsoft\Windows Live Mail\WLMDSS.tmp\WLME3AE.tmp\V0784 Oph O-C and MagAtMax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80" y="980728"/>
            <a:ext cx="9144000" cy="4534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V1820 Ori</a:t>
            </a:r>
            <a:endParaRPr lang="en-US" smtClean="0"/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611188" y="1773238"/>
            <a:ext cx="8208962" cy="4114800"/>
          </a:xfrm>
        </p:spPr>
        <p:txBody>
          <a:bodyPr/>
          <a:lstStyle/>
          <a:p>
            <a:r>
              <a:rPr lang="en-US" sz="2800" smtClean="0"/>
              <a:t>V1820 Ori is a RR Lyrae star of type RRab</a:t>
            </a:r>
          </a:p>
          <a:p>
            <a:r>
              <a:rPr lang="en-US" sz="2800" smtClean="0"/>
              <a:t>Period: (0.479078 +/- 0.000032) d</a:t>
            </a:r>
          </a:p>
          <a:p>
            <a:r>
              <a:rPr lang="en-US" sz="2800" smtClean="0"/>
              <a:t>Strong Blazhko effect </a:t>
            </a:r>
          </a:p>
          <a:p>
            <a:pPr lvl="1"/>
            <a:r>
              <a:rPr lang="en-US" sz="2400" smtClean="0"/>
              <a:t>Blazhko amplitude modulation of 0.85 mag</a:t>
            </a:r>
          </a:p>
          <a:p>
            <a:pPr lvl="1"/>
            <a:r>
              <a:rPr lang="en-US" sz="2400" smtClean="0"/>
              <a:t>Blazhko phase modulation 30% of pulsation period</a:t>
            </a:r>
          </a:p>
          <a:p>
            <a:r>
              <a:rPr lang="en-US" sz="2800" smtClean="0"/>
              <a:t>Blazhko period: 27.89 d</a:t>
            </a:r>
          </a:p>
          <a:p>
            <a:r>
              <a:rPr lang="de-DE" sz="2800" smtClean="0"/>
              <a:t>Variable Blazhko period!!</a:t>
            </a:r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>
              <a:defRPr/>
            </a:pPr>
            <a:r>
              <a:rPr lang="de-DE" dirty="0" smtClean="0"/>
              <a:t>GSC0125-0449</a:t>
            </a:r>
            <a:br>
              <a:rPr lang="de-DE" dirty="0" smtClean="0"/>
            </a:br>
            <a:r>
              <a:rPr lang="de-DE" dirty="0" smtClean="0"/>
              <a:t>New Mexico</a:t>
            </a:r>
            <a:endParaRPr lang="en-US" dirty="0"/>
          </a:p>
        </p:txBody>
      </p:sp>
      <p:pic>
        <p:nvPicPr>
          <p:cNvPr id="30723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240088" y="2292350"/>
            <a:ext cx="5903912" cy="4565650"/>
          </a:xfrm>
          <a:noFill/>
        </p:spPr>
      </p:pic>
      <p:pic>
        <p:nvPicPr>
          <p:cNvPr id="30724" name="Picture 8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3810000" cy="28257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188913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de-DE" smtClean="0"/>
              <a:t>Strong Blazhko effect</a:t>
            </a:r>
            <a:endParaRPr lang="en-US" smtClean="0"/>
          </a:p>
        </p:txBody>
      </p:sp>
      <p:pic>
        <p:nvPicPr>
          <p:cNvPr id="31747" name="Picture 8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412875"/>
            <a:ext cx="4643438" cy="3122613"/>
          </a:xfrm>
          <a:noFill/>
        </p:spPr>
      </p:pic>
      <p:sp>
        <p:nvSpPr>
          <p:cNvPr id="31748" name="Text Box 10"/>
          <p:cNvSpPr txBox="1">
            <a:spLocks noChangeArrowheads="1"/>
          </p:cNvSpPr>
          <p:nvPr/>
        </p:nvSpPr>
        <p:spPr bwMode="auto">
          <a:xfrm>
            <a:off x="468313" y="4827588"/>
            <a:ext cx="3175000" cy="4603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GB" sz="2400">
                <a:latin typeface="Times New Roman" pitchFamily="18" charset="0"/>
              </a:rPr>
              <a:t>New Mexico 2007/2008</a:t>
            </a:r>
          </a:p>
        </p:txBody>
      </p:sp>
      <p:sp>
        <p:nvSpPr>
          <p:cNvPr id="31749" name="Text Box 11"/>
          <p:cNvSpPr txBox="1">
            <a:spLocks noChangeArrowheads="1"/>
          </p:cNvSpPr>
          <p:nvPr/>
        </p:nvSpPr>
        <p:spPr bwMode="auto">
          <a:xfrm>
            <a:off x="5651500" y="2708275"/>
            <a:ext cx="2439988" cy="4619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GB" sz="2400">
                <a:latin typeface="Times New Roman" pitchFamily="18" charset="0"/>
              </a:rPr>
              <a:t>ROAD 2011/2012</a:t>
            </a:r>
          </a:p>
        </p:txBody>
      </p:sp>
      <p:pic>
        <p:nvPicPr>
          <p:cNvPr id="31750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25875" y="3257550"/>
            <a:ext cx="5334000" cy="36004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smtClean="0"/>
              <a:t>Blazhko cycle coverage</a:t>
            </a:r>
            <a:endParaRPr lang="en-US" smtClean="0"/>
          </a:p>
        </p:txBody>
      </p:sp>
      <p:pic>
        <p:nvPicPr>
          <p:cNvPr id="32771" name="Picture 2" descr="C:\Users\haus\AppData\Local\Microsoft\Windows Live Mail\WLMDSS.tmp\WLM8BAD.tmp\lightcurve folded with Blazhko perio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4063" y="2060575"/>
            <a:ext cx="7629525" cy="405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2" name="TextBox 4"/>
          <p:cNvSpPr txBox="1">
            <a:spLocks noChangeArrowheads="1"/>
          </p:cNvSpPr>
          <p:nvPr/>
        </p:nvSpPr>
        <p:spPr bwMode="auto">
          <a:xfrm>
            <a:off x="1778000" y="6308725"/>
            <a:ext cx="36449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400">
                <a:latin typeface="Times New Roman" pitchFamily="18" charset="0"/>
              </a:rPr>
              <a:t>Blazhko period: </a:t>
            </a:r>
            <a:r>
              <a:rPr lang="en-US" sz="2400">
                <a:latin typeface="Times New Roman" pitchFamily="18" charset="0"/>
              </a:rPr>
              <a:t>27.89 days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Blazhko cycle coverage</a:t>
            </a:r>
            <a:endParaRPr lang="en-US" smtClean="0"/>
          </a:p>
        </p:txBody>
      </p:sp>
      <p:sp>
        <p:nvSpPr>
          <p:cNvPr id="33795" name="TextBox 4"/>
          <p:cNvSpPr txBox="1">
            <a:spLocks noChangeArrowheads="1"/>
          </p:cNvSpPr>
          <p:nvPr/>
        </p:nvSpPr>
        <p:spPr bwMode="auto">
          <a:xfrm>
            <a:off x="1778000" y="6308725"/>
            <a:ext cx="36449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400">
                <a:latin typeface="Times New Roman" pitchFamily="18" charset="0"/>
              </a:rPr>
              <a:t>Blazhko period: </a:t>
            </a:r>
            <a:r>
              <a:rPr lang="en-US" sz="2400">
                <a:latin typeface="Times New Roman" pitchFamily="18" charset="0"/>
              </a:rPr>
              <a:t>27.89 days </a:t>
            </a:r>
          </a:p>
        </p:txBody>
      </p:sp>
      <p:pic>
        <p:nvPicPr>
          <p:cNvPr id="33796" name="Picture 2" descr="C:\Users\haus\AppData\Local\Microsoft\Windows Live Mail\WLMDSS.tmp\WLMC316.tmp\BlazhkoPhase V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6375" y="1700213"/>
            <a:ext cx="6788150" cy="445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Publications</a:t>
            </a:r>
            <a:endParaRPr lang="de-D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2800" dirty="0"/>
              <a:t>de Ponthière et al.,  </a:t>
            </a:r>
            <a:r>
              <a:rPr lang="de-DE" sz="2800" dirty="0" smtClean="0"/>
              <a:t>JAAVSO </a:t>
            </a:r>
            <a:r>
              <a:rPr lang="de-DE" sz="2800" dirty="0"/>
              <a:t>40, </a:t>
            </a:r>
            <a:r>
              <a:rPr lang="de-DE" sz="2800" dirty="0" smtClean="0"/>
              <a:t>2012, GEOS </a:t>
            </a:r>
            <a:r>
              <a:rPr lang="de-DE" sz="2800" dirty="0"/>
              <a:t>RR Lyrae Survey: Blazhko Period Measurement </a:t>
            </a:r>
            <a:r>
              <a:rPr lang="de-DE" sz="2800" dirty="0" smtClean="0"/>
              <a:t>of Three </a:t>
            </a:r>
            <a:r>
              <a:rPr lang="de-DE" sz="2800" dirty="0"/>
              <a:t>RRab Stars—CX Lyrae, NU Aurigae, and VY </a:t>
            </a:r>
            <a:r>
              <a:rPr lang="de-DE" sz="2800" dirty="0" smtClean="0"/>
              <a:t>Coronae Borealis</a:t>
            </a:r>
          </a:p>
          <a:p>
            <a:endParaRPr lang="de-DE" sz="2800" dirty="0"/>
          </a:p>
          <a:p>
            <a:r>
              <a:rPr lang="de-DE" sz="2800" dirty="0" smtClean="0"/>
              <a:t>de </a:t>
            </a:r>
            <a:r>
              <a:rPr lang="de-DE" sz="2800" dirty="0"/>
              <a:t>Ponthiere et al.,  </a:t>
            </a:r>
            <a:r>
              <a:rPr lang="de-DE" sz="2800" dirty="0" smtClean="0"/>
              <a:t>JAAVSO 41</a:t>
            </a:r>
            <a:r>
              <a:rPr lang="de-DE" sz="2800" dirty="0"/>
              <a:t>, </a:t>
            </a:r>
            <a:r>
              <a:rPr lang="de-DE" sz="2800" dirty="0" smtClean="0"/>
              <a:t>2013, V1820 </a:t>
            </a:r>
            <a:r>
              <a:rPr lang="de-DE" sz="2800" dirty="0"/>
              <a:t>Orionis: an RR Lyrae Star With Strong and </a:t>
            </a:r>
            <a:r>
              <a:rPr lang="de-DE" sz="2800" dirty="0" smtClean="0"/>
              <a:t>Irregular Blazhko Effect</a:t>
            </a:r>
          </a:p>
          <a:p>
            <a:endParaRPr lang="de-DE" sz="2800" dirty="0"/>
          </a:p>
          <a:p>
            <a:r>
              <a:rPr lang="de-DE" sz="2800" dirty="0" smtClean="0"/>
              <a:t>More to come</a:t>
            </a:r>
            <a:endParaRPr lang="de-DE" sz="2800" dirty="0"/>
          </a:p>
          <a:p>
            <a:endParaRPr lang="de-DE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2924175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The end</a:t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err="1" smtClean="0"/>
              <a:t>Thank</a:t>
            </a:r>
            <a:r>
              <a:rPr lang="de-DE" dirty="0" smtClean="0"/>
              <a:t> </a:t>
            </a:r>
            <a:r>
              <a:rPr lang="de-DE" dirty="0" err="1" smtClean="0"/>
              <a:t>you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attention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untain Top">
  <a:themeElements>
    <a:clrScheme name="Mountain Top 5">
      <a:dk1>
        <a:srgbClr val="463416"/>
      </a:dk1>
      <a:lt1>
        <a:srgbClr val="FFFFFF"/>
      </a:lt1>
      <a:dk2>
        <a:srgbClr val="003399"/>
      </a:dk2>
      <a:lt2>
        <a:srgbClr val="E3E3FF"/>
      </a:lt2>
      <a:accent1>
        <a:srgbClr val="3399FF"/>
      </a:accent1>
      <a:accent2>
        <a:srgbClr val="33CCCC"/>
      </a:accent2>
      <a:accent3>
        <a:srgbClr val="AAADCA"/>
      </a:accent3>
      <a:accent4>
        <a:srgbClr val="DADADA"/>
      </a:accent4>
      <a:accent5>
        <a:srgbClr val="ADCAFF"/>
      </a:accent5>
      <a:accent6>
        <a:srgbClr val="2DB9B9"/>
      </a:accent6>
      <a:hlink>
        <a:srgbClr val="00FFCC"/>
      </a:hlink>
      <a:folHlink>
        <a:srgbClr val="808000"/>
      </a:folHlink>
    </a:clrScheme>
    <a:fontScheme name="Mountain Top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Mountain Top 1">
        <a:dk1>
          <a:srgbClr val="4C3A1C"/>
        </a:dk1>
        <a:lt1>
          <a:srgbClr val="FFFFFF"/>
        </a:lt1>
        <a:dk2>
          <a:srgbClr val="993300"/>
        </a:dk2>
        <a:lt2>
          <a:srgbClr val="CCAA00"/>
        </a:lt2>
        <a:accent1>
          <a:srgbClr val="FF3300"/>
        </a:accent1>
        <a:accent2>
          <a:srgbClr val="9E6600"/>
        </a:accent2>
        <a:accent3>
          <a:srgbClr val="CAADAA"/>
        </a:accent3>
        <a:accent4>
          <a:srgbClr val="DADADA"/>
        </a:accent4>
        <a:accent5>
          <a:srgbClr val="FFADAA"/>
        </a:accent5>
        <a:accent6>
          <a:srgbClr val="8F5C00"/>
        </a:accent6>
        <a:hlink>
          <a:srgbClr val="FFCC00"/>
        </a:hlink>
        <a:folHlink>
          <a:srgbClr val="F7DC9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2">
        <a:dk1>
          <a:srgbClr val="3D0058"/>
        </a:dk1>
        <a:lt1>
          <a:srgbClr val="FFFFFF"/>
        </a:lt1>
        <a:dk2>
          <a:srgbClr val="9188B0"/>
        </a:dk2>
        <a:lt2>
          <a:srgbClr val="DDE0DC"/>
        </a:lt2>
        <a:accent1>
          <a:srgbClr val="FFCC00"/>
        </a:accent1>
        <a:accent2>
          <a:srgbClr val="4C3D78"/>
        </a:accent2>
        <a:accent3>
          <a:srgbClr val="C7C3D4"/>
        </a:accent3>
        <a:accent4>
          <a:srgbClr val="DADADA"/>
        </a:accent4>
        <a:accent5>
          <a:srgbClr val="FFE2AA"/>
        </a:accent5>
        <a:accent6>
          <a:srgbClr val="44366C"/>
        </a:accent6>
        <a:hlink>
          <a:srgbClr val="743D78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3">
        <a:dk1>
          <a:srgbClr val="10104C"/>
        </a:dk1>
        <a:lt1>
          <a:srgbClr val="FFFFFF"/>
        </a:lt1>
        <a:dk2>
          <a:srgbClr val="003366"/>
        </a:dk2>
        <a:lt2>
          <a:srgbClr val="C6CCD4"/>
        </a:lt2>
        <a:accent1>
          <a:srgbClr val="33CCFF"/>
        </a:accent1>
        <a:accent2>
          <a:srgbClr val="5B5B8D"/>
        </a:accent2>
        <a:accent3>
          <a:srgbClr val="AAADB8"/>
        </a:accent3>
        <a:accent4>
          <a:srgbClr val="DADADA"/>
        </a:accent4>
        <a:accent5>
          <a:srgbClr val="ADE2FF"/>
        </a:accent5>
        <a:accent6>
          <a:srgbClr val="52527F"/>
        </a:accent6>
        <a:hlink>
          <a:srgbClr val="4529AB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4">
        <a:dk1>
          <a:srgbClr val="B0C8CA"/>
        </a:dk1>
        <a:lt1>
          <a:srgbClr val="FFFFFF"/>
        </a:lt1>
        <a:dk2>
          <a:srgbClr val="000099"/>
        </a:dk2>
        <a:lt2>
          <a:srgbClr val="FFFFFF"/>
        </a:lt2>
        <a:accent1>
          <a:srgbClr val="89C4FF"/>
        </a:accent1>
        <a:accent2>
          <a:srgbClr val="00008C"/>
        </a:accent2>
        <a:accent3>
          <a:srgbClr val="AAAACA"/>
        </a:accent3>
        <a:accent4>
          <a:srgbClr val="DADADA"/>
        </a:accent4>
        <a:accent5>
          <a:srgbClr val="C4DEFF"/>
        </a:accent5>
        <a:accent6>
          <a:srgbClr val="00007E"/>
        </a:accent6>
        <a:hlink>
          <a:srgbClr val="6666FF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5">
        <a:dk1>
          <a:srgbClr val="463416"/>
        </a:dk1>
        <a:lt1>
          <a:srgbClr val="FFFFFF"/>
        </a:lt1>
        <a:dk2>
          <a:srgbClr val="003399"/>
        </a:dk2>
        <a:lt2>
          <a:srgbClr val="E3E3FF"/>
        </a:lt2>
        <a:accent1>
          <a:srgbClr val="3399FF"/>
        </a:accent1>
        <a:accent2>
          <a:srgbClr val="33CCCC"/>
        </a:accent2>
        <a:accent3>
          <a:srgbClr val="AAADCA"/>
        </a:accent3>
        <a:accent4>
          <a:srgbClr val="DADADA"/>
        </a:accent4>
        <a:accent5>
          <a:srgbClr val="ADCAFF"/>
        </a:accent5>
        <a:accent6>
          <a:srgbClr val="2DB9B9"/>
        </a:accent6>
        <a:hlink>
          <a:srgbClr val="00FFCC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6">
        <a:dk1>
          <a:srgbClr val="809296"/>
        </a:dk1>
        <a:lt1>
          <a:srgbClr val="FFFFFF"/>
        </a:lt1>
        <a:dk2>
          <a:srgbClr val="6699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B8CA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7">
        <a:dk1>
          <a:srgbClr val="006666"/>
        </a:dk1>
        <a:lt1>
          <a:srgbClr val="FFFFFF"/>
        </a:lt1>
        <a:dk2>
          <a:srgbClr val="85D1E3"/>
        </a:dk2>
        <a:lt2>
          <a:srgbClr val="CCFFFF"/>
        </a:lt2>
        <a:accent1>
          <a:srgbClr val="FFCC00"/>
        </a:accent1>
        <a:accent2>
          <a:srgbClr val="00CC99"/>
        </a:accent2>
        <a:accent3>
          <a:srgbClr val="C2E5EF"/>
        </a:accent3>
        <a:accent4>
          <a:srgbClr val="DADADA"/>
        </a:accent4>
        <a:accent5>
          <a:srgbClr val="FFE2AA"/>
        </a:accent5>
        <a:accent6>
          <a:srgbClr val="00B98A"/>
        </a:accent6>
        <a:hlink>
          <a:srgbClr val="0099FF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8">
        <a:dk1>
          <a:srgbClr val="404B3D"/>
        </a:dk1>
        <a:lt1>
          <a:srgbClr val="FFFFFF"/>
        </a:lt1>
        <a:dk2>
          <a:srgbClr val="A7A491"/>
        </a:dk2>
        <a:lt2>
          <a:srgbClr val="CCD0CA"/>
        </a:lt2>
        <a:accent1>
          <a:srgbClr val="33CCCC"/>
        </a:accent1>
        <a:accent2>
          <a:srgbClr val="004E4C"/>
        </a:accent2>
        <a:accent3>
          <a:srgbClr val="D0CFC7"/>
        </a:accent3>
        <a:accent4>
          <a:srgbClr val="DADADA"/>
        </a:accent4>
        <a:accent5>
          <a:srgbClr val="ADE2E2"/>
        </a:accent5>
        <a:accent6>
          <a:srgbClr val="004644"/>
        </a:accent6>
        <a:hlink>
          <a:srgbClr val="477781"/>
        </a:hlink>
        <a:folHlink>
          <a:srgbClr val="85CC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9">
        <a:dk1>
          <a:srgbClr val="000000"/>
        </a:dk1>
        <a:lt1>
          <a:srgbClr val="FFFFFF"/>
        </a:lt1>
        <a:dk2>
          <a:srgbClr val="FFFFAF"/>
        </a:dk2>
        <a:lt2>
          <a:srgbClr val="676597"/>
        </a:lt2>
        <a:accent1>
          <a:srgbClr val="66CCFF"/>
        </a:accent1>
        <a:accent2>
          <a:srgbClr val="CCEC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B9D6E7"/>
        </a:accent6>
        <a:hlink>
          <a:srgbClr val="6600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10</TotalTime>
  <Words>523</Words>
  <Application>Microsoft Office PowerPoint</Application>
  <PresentationFormat>On-screen Show (4:3)</PresentationFormat>
  <Paragraphs>109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Mountain Top</vt:lpstr>
      <vt:lpstr>Intense observations of RR Lyr stars</vt:lpstr>
      <vt:lpstr>Interest in RR Lyr stars</vt:lpstr>
      <vt:lpstr>Observatory in Mol, Belgium</vt:lpstr>
      <vt:lpstr>Remote Observatory in New Mexico</vt:lpstr>
      <vt:lpstr>AAVSO scope K28 and other non AAVSO scopes at Astrokolkhoz site</vt:lpstr>
      <vt:lpstr>ROAD: Remote Observatory Atacama Desert</vt:lpstr>
      <vt:lpstr>ROAD during setup</vt:lpstr>
      <vt:lpstr>ROAD in action</vt:lpstr>
      <vt:lpstr>ROAD All Sky camera during full moon</vt:lpstr>
      <vt:lpstr>ROAD in numbers</vt:lpstr>
      <vt:lpstr>PowerPoint Presentation</vt:lpstr>
      <vt:lpstr>NU Aur</vt:lpstr>
      <vt:lpstr>NU Aur</vt:lpstr>
      <vt:lpstr>VY CrB</vt:lpstr>
      <vt:lpstr>VY CrB</vt:lpstr>
      <vt:lpstr>DY And</vt:lpstr>
      <vt:lpstr>DY And</vt:lpstr>
      <vt:lpstr>CX Lyr</vt:lpstr>
      <vt:lpstr>PowerPoint Presentation</vt:lpstr>
      <vt:lpstr> V354Vir  2012-13</vt:lpstr>
      <vt:lpstr>V354 Vir</vt:lpstr>
      <vt:lpstr>AL Pic</vt:lpstr>
      <vt:lpstr>AL Pic</vt:lpstr>
      <vt:lpstr>V784Oph</vt:lpstr>
      <vt:lpstr>V784Oph</vt:lpstr>
      <vt:lpstr>V1820 Ori</vt:lpstr>
      <vt:lpstr>GSC0125-0449 New Mexico</vt:lpstr>
      <vt:lpstr>Strong Blazhko effect</vt:lpstr>
      <vt:lpstr>Blazhko cycle coverage</vt:lpstr>
      <vt:lpstr>Blazhko cycle coverage</vt:lpstr>
      <vt:lpstr>Publications</vt:lpstr>
      <vt:lpstr>The end  Thank you for your attention</vt:lpstr>
    </vt:vector>
  </TitlesOfParts>
  <Company>xxx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ROAD to heaven</dc:title>
  <dc:creator>Josch</dc:creator>
  <cp:lastModifiedBy>haus</cp:lastModifiedBy>
  <cp:revision>70</cp:revision>
  <dcterms:created xsi:type="dcterms:W3CDTF">2011-07-14T15:53:57Z</dcterms:created>
  <dcterms:modified xsi:type="dcterms:W3CDTF">2013-06-13T17:56:37Z</dcterms:modified>
</cp:coreProperties>
</file>