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6" r:id="rId5"/>
    <p:sldId id="267" r:id="rId6"/>
    <p:sldId id="268" r:id="rId7"/>
    <p:sldId id="270" r:id="rId8"/>
    <p:sldId id="271" r:id="rId9"/>
    <p:sldId id="272" r:id="rId10"/>
    <p:sldId id="273" r:id="rId11"/>
    <p:sldId id="261" r:id="rId12"/>
    <p:sldId id="264" r:id="rId13"/>
    <p:sldId id="265" r:id="rId14"/>
    <p:sldId id="263" r:id="rId15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nl-NL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992832F5-EA01-48E5-B403-87E193F50680}">
          <p14:sldIdLst>
            <p14:sldId id="256"/>
            <p14:sldId id="258"/>
            <p14:sldId id="259"/>
            <p14:sldId id="266"/>
            <p14:sldId id="267"/>
            <p14:sldId id="268"/>
            <p14:sldId id="270"/>
            <p14:sldId id="271"/>
            <p14:sldId id="272"/>
            <p14:sldId id="273"/>
            <p14:sldId id="261"/>
            <p14:sldId id="264"/>
            <p14:sldId id="265"/>
            <p14:sldId id="263"/>
          </p14:sldIdLst>
        </p14:section>
        <p14:section name="Projectoverzicht" id="{087866C3-7028-482C-8D34-6BF5363FBD75}">
          <p14:sldIdLst/>
        </p14:section>
        <p14:section name="Statusupdate" id="{521DEF98-8796-4632-831A-16252E9A6054}">
          <p14:sldIdLst/>
        </p14:section>
        <p14:section name="Tijdlijn" id="{CF24EBA6-C924-424D-AC31-A4B9992A87E0}">
          <p14:sldIdLst/>
        </p14:section>
        <p14:section name="Vervolgstappen en actiepunten" id="{C24C98EC-938D-4034-8DB8-5E8DBF16E3CB}">
          <p14:sldIdLst/>
        </p14:section>
        <p14:section name="Bijlage" id="{E35CCD6A-2288-476E-BC93-C75323AE1F32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7" autoAdjust="0"/>
    <p:restoredTop sz="86435" autoAdjust="0"/>
  </p:normalViewPr>
  <p:slideViewPr>
    <p:cSldViewPr>
      <p:cViewPr varScale="1">
        <p:scale>
          <a:sx n="70" d="100"/>
          <a:sy n="70" d="100"/>
        </p:scale>
        <p:origin x="-456" y="-104"/>
      </p:cViewPr>
      <p:guideLst>
        <p:guide orient="horz" pos="2160"/>
        <p:guide orient="horz" pos="576"/>
        <p:guide pos="2880"/>
        <p:guide pos="288"/>
      </p:guideLst>
    </p:cSldViewPr>
  </p:slideViewPr>
  <p:outlineViewPr>
    <p:cViewPr>
      <p:scale>
        <a:sx n="33" d="100"/>
        <a:sy n="33" d="100"/>
      </p:scale>
      <p:origin x="0" y="218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nl-NL"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nl-NL" sz="1200"/>
            </a:lvl1pPr>
          </a:lstStyle>
          <a:p>
            <a:fld id="{724506C0-3FFE-45A5-803D-9F4FC5464A70}" type="datetimeFigureOut">
              <a:rPr lang="nl-BE"/>
              <a:pPr/>
              <a:t>1/02/14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tekststijlen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nl-NL"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nl-NL" sz="1200"/>
            </a:lvl1pPr>
          </a:lstStyle>
          <a:p>
            <a:fld id="{F8646707-6BBD-41A9-B4DF-0C76A73A2D2A}" type="slidenum">
              <a:rPr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4816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nl-NL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733203"/>
            <a:ext cx="9144000" cy="61247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7000" y="1295400"/>
            <a:ext cx="901373" cy="901373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1200" y="1905000"/>
            <a:ext cx="1240461" cy="1240461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5600" y="2209800"/>
            <a:ext cx="1828800" cy="1828800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1"/>
            <a:ext cx="7772400" cy="761999"/>
          </a:xfrm>
        </p:spPr>
        <p:txBody>
          <a:bodyPr anchor="t"/>
          <a:lstStyle>
            <a:lvl1pPr algn="l" eaLnBrk="1" latinLnBrk="0" hangingPunct="1">
              <a:defRPr kumimoji="0" lang="nl-NL">
                <a:latin typeface="Georgia" pitchFamily="18" charset="0"/>
              </a:defRPr>
            </a:lvl1pPr>
          </a:lstStyle>
          <a:p>
            <a:pPr eaLnBrk="1" latinLnBrk="0" hangingPunct="1"/>
            <a:r>
              <a:rPr kumimoji="0" lang="nl-BE" smtClean="0"/>
              <a:t>Titelstijl van model bewerken</a:t>
            </a:r>
            <a:endParaRPr kumimoji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9948" y="1219200"/>
            <a:ext cx="5275052" cy="1295400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nl-NL" sz="1600" baseline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nl-NL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nl-NL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nl-NL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nl-NL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nl-NL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nl-NL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nl-NL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nl-NL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nl-NL"/>
              <a:t>Klik hier om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nl-BE"/>
              <a:pPr/>
              <a:t>1/02/14</a:t>
            </a:fld>
            <a:endParaRPr kumimoji="0"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nl-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/>
          <a:srcRect l="-92" t="50811" r="45394" b="-590"/>
          <a:stretch/>
        </p:blipFill>
        <p:spPr>
          <a:xfrm>
            <a:off x="-13647" y="0"/>
            <a:ext cx="9157648" cy="55822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" y="1066799"/>
            <a:ext cx="1979920" cy="2013807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8304" y="1905000"/>
            <a:ext cx="5105400" cy="1143001"/>
          </a:xfrm>
        </p:spPr>
        <p:txBody>
          <a:bodyPr anchor="b" anchorCtr="0">
            <a:normAutofit/>
          </a:bodyPr>
          <a:lstStyle>
            <a:lvl1pPr algn="l" eaLnBrk="1" latinLnBrk="0" hangingPunct="1">
              <a:defRPr kumimoji="0" lang="nl-NL" sz="3600" b="0" cap="none">
                <a:latin typeface="Georgia" pitchFamily="18" charset="0"/>
              </a:defRPr>
            </a:lvl1pPr>
          </a:lstStyle>
          <a:p>
            <a:r>
              <a:rPr kumimoji="0" lang="nl-NL"/>
              <a:t>Klik om de titelstijl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0" y="3048000"/>
            <a:ext cx="5105400" cy="1500187"/>
          </a:xfrm>
        </p:spPr>
        <p:txBody>
          <a:bodyPr anchor="t"/>
          <a:lstStyle>
            <a:lvl1pPr marL="0" indent="0" eaLnBrk="1" latinLnBrk="0" hangingPunct="1">
              <a:buNone/>
              <a:defRPr kumimoji="0" lang="nl-NL" sz="200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eaLnBrk="1" latinLnBrk="0" hangingPunct="1">
              <a:buNone/>
              <a:defRPr kumimoji="0" lang="nl-NL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nl-NL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nl-NL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nl-NL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nl-NL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nl-NL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nl-NL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nl-NL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nl-BE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nl-BE"/>
              <a:pPr/>
              <a:t>1/02/14</a:t>
            </a:fld>
            <a:endParaRPr kumimoji="0"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nl-NL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</p:spPr>
        <p:txBody>
          <a:bodyPr anchor="t">
            <a:normAutofit/>
          </a:bodyPr>
          <a:lstStyle>
            <a:lvl1pPr algn="l" eaLnBrk="1" latinLnBrk="0" hangingPunct="1">
              <a:defRPr kumimoji="0" lang="nl-NL" sz="2800">
                <a:latin typeface="Georgia" pitchFamily="18" charset="0"/>
              </a:defRPr>
            </a:lvl1pPr>
          </a:lstStyle>
          <a:p>
            <a:pPr eaLnBrk="1" latinLnBrk="0" hangingPunct="1"/>
            <a:r>
              <a:rPr kumimoji="0" lang="nl-BE" smtClean="0"/>
              <a:t>Titelstijl van model bewerken</a:t>
            </a:r>
            <a:endParaRPr kumimoji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 eaLnBrk="1" latinLnBrk="0" hangingPunct="1">
              <a:lnSpc>
                <a:spcPct val="150000"/>
              </a:lnSpc>
              <a:spcBef>
                <a:spcPts val="0"/>
              </a:spcBef>
              <a:buSzPct val="130000"/>
              <a:buFont typeface="Arial" pitchFamily="34" charset="0"/>
              <a:buChar char="•"/>
              <a:defRPr kumimoji="0" lang="nl-NL" sz="2000">
                <a:latin typeface="Georgia" pitchFamily="18" charset="0"/>
              </a:defRPr>
            </a:lvl1pPr>
            <a:lvl2pPr marL="571500" indent="-228600" eaLnBrk="1" latinLnBrk="0" hangingPunct="1">
              <a:lnSpc>
                <a:spcPct val="150000"/>
              </a:lnSpc>
              <a:spcBef>
                <a:spcPts val="0"/>
              </a:spcBef>
              <a:buSzPct val="60000"/>
              <a:buFont typeface="Courier New" pitchFamily="49" charset="0"/>
              <a:buChar char="o"/>
              <a:defRPr kumimoji="0" lang="nl-NL" sz="1800">
                <a:latin typeface="Georgia" pitchFamily="18" charset="0"/>
              </a:defRPr>
            </a:lvl2pPr>
            <a:lvl3pPr eaLnBrk="1" latinLnBrk="0" hangingPunct="1">
              <a:defRPr kumimoji="0" lang="nl-NL" sz="2000">
                <a:latin typeface="Georgia" pitchFamily="18" charset="0"/>
              </a:defRPr>
            </a:lvl3pPr>
            <a:lvl4pPr eaLnBrk="1" latinLnBrk="0" hangingPunct="1">
              <a:defRPr kumimoji="0" lang="nl-NL" sz="2000">
                <a:latin typeface="Georgia" pitchFamily="18" charset="0"/>
              </a:defRPr>
            </a:lvl4pPr>
            <a:lvl5pPr eaLnBrk="1" latinLnBrk="0" hangingPunct="1">
              <a:defRPr kumimoji="0" lang="nl-NL" sz="2000">
                <a:latin typeface="Georgia" pitchFamily="18" charset="0"/>
              </a:defRPr>
            </a:lvl5pPr>
          </a:lstStyle>
          <a:p>
            <a:pPr lvl="0" eaLnBrk="1" latinLnBrk="0" hangingPunct="1"/>
            <a:r>
              <a:rPr kumimoji="0" lang="nl-BE" smtClean="0"/>
              <a:t>Klik om de tekststijl van het model te bewerken</a:t>
            </a:r>
          </a:p>
          <a:p>
            <a:pPr lvl="1" eaLnBrk="1" latinLnBrk="0" hangingPunct="1"/>
            <a:r>
              <a:rPr kumimoji="0" lang="nl-BE" smtClean="0"/>
              <a:t>Tweede niveau</a:t>
            </a:r>
          </a:p>
          <a:p>
            <a:pPr lvl="2" eaLnBrk="1" latinLnBrk="0" hangingPunct="1"/>
            <a:r>
              <a:rPr kumimoji="0" lang="nl-BE" smtClean="0"/>
              <a:t>Derde niveau</a:t>
            </a:r>
          </a:p>
          <a:p>
            <a:pPr lvl="3" eaLnBrk="1" latinLnBrk="0" hangingPunct="1"/>
            <a:r>
              <a:rPr kumimoji="0" lang="nl-BE" smtClean="0"/>
              <a:t>Vierde niveau</a:t>
            </a:r>
          </a:p>
          <a:p>
            <a:pPr lvl="4" eaLnBrk="1" latinLnBrk="0" hangingPunct="1"/>
            <a:r>
              <a:rPr kumimoji="0" lang="nl-BE" smtClean="0"/>
              <a:t>Vijfde niveau</a:t>
            </a:r>
            <a:endParaRPr kumimoji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nl-BE"/>
              <a:pPr/>
              <a:t>1/02/14</a:t>
            </a:fld>
            <a:endParaRPr kumimoji="0"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nl-NL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kumimoji="0" lang="nl-BE" smtClean="0"/>
              <a:t>Titelstijl van model bewerken</a:t>
            </a:r>
            <a:endParaRPr kumimoji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nl-NL" sz="2400"/>
            </a:lvl1pPr>
            <a:lvl2pPr eaLnBrk="1" latinLnBrk="0" hangingPunct="1">
              <a:defRPr kumimoji="0" lang="nl-NL" sz="2000"/>
            </a:lvl2pPr>
            <a:lvl3pPr eaLnBrk="1" latinLnBrk="0" hangingPunct="1">
              <a:defRPr kumimoji="0" lang="nl-NL" sz="1800"/>
            </a:lvl3pPr>
            <a:lvl4pPr eaLnBrk="1" latinLnBrk="0" hangingPunct="1">
              <a:defRPr kumimoji="0" lang="nl-NL" sz="1600"/>
            </a:lvl4pPr>
            <a:lvl5pPr eaLnBrk="1" latinLnBrk="0" hangingPunct="1">
              <a:defRPr kumimoji="0" lang="nl-NL" sz="1600"/>
            </a:lvl5pPr>
            <a:lvl6pPr eaLnBrk="1" latinLnBrk="0" hangingPunct="1">
              <a:defRPr kumimoji="0" lang="nl-NL" sz="1800"/>
            </a:lvl6pPr>
            <a:lvl7pPr eaLnBrk="1" latinLnBrk="0" hangingPunct="1">
              <a:defRPr kumimoji="0" lang="nl-NL" sz="1800"/>
            </a:lvl7pPr>
            <a:lvl8pPr eaLnBrk="1" latinLnBrk="0" hangingPunct="1">
              <a:defRPr kumimoji="0" lang="nl-NL" sz="1800"/>
            </a:lvl8pPr>
            <a:lvl9pPr eaLnBrk="1" latinLnBrk="0" hangingPunct="1">
              <a:defRPr kumimoji="0" lang="nl-NL" sz="1800"/>
            </a:lvl9pPr>
          </a:lstStyle>
          <a:p>
            <a:pPr lvl="0" eaLnBrk="1" latinLnBrk="0" hangingPunct="1"/>
            <a:r>
              <a:rPr kumimoji="0" lang="nl-BE" smtClean="0"/>
              <a:t>Klik om de tekststijl van het model te bewerken</a:t>
            </a:r>
          </a:p>
          <a:p>
            <a:pPr lvl="1" eaLnBrk="1" latinLnBrk="0" hangingPunct="1"/>
            <a:r>
              <a:rPr kumimoji="0" lang="nl-BE" smtClean="0"/>
              <a:t>Tweede niveau</a:t>
            </a:r>
          </a:p>
          <a:p>
            <a:pPr lvl="2" eaLnBrk="1" latinLnBrk="0" hangingPunct="1"/>
            <a:r>
              <a:rPr kumimoji="0" lang="nl-BE" smtClean="0"/>
              <a:t>Derde niveau</a:t>
            </a:r>
          </a:p>
          <a:p>
            <a:pPr lvl="3" eaLnBrk="1" latinLnBrk="0" hangingPunct="1"/>
            <a:r>
              <a:rPr kumimoji="0" lang="nl-BE" smtClean="0"/>
              <a:t>Vierde niveau</a:t>
            </a:r>
          </a:p>
          <a:p>
            <a:pPr lvl="4" eaLnBrk="1" latinLnBrk="0" hangingPunct="1"/>
            <a:r>
              <a:rPr kumimoji="0" lang="nl-BE" smtClean="0"/>
              <a:t>Vijfde niveau</a:t>
            </a:r>
            <a:endParaRPr kumimoji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nl-NL" sz="2400"/>
            </a:lvl1pPr>
            <a:lvl2pPr eaLnBrk="1" latinLnBrk="0" hangingPunct="1">
              <a:defRPr kumimoji="0" lang="nl-NL" sz="2000"/>
            </a:lvl2pPr>
            <a:lvl3pPr eaLnBrk="1" latinLnBrk="0" hangingPunct="1">
              <a:defRPr kumimoji="0" lang="nl-NL" sz="1800"/>
            </a:lvl3pPr>
            <a:lvl4pPr eaLnBrk="1" latinLnBrk="0" hangingPunct="1">
              <a:defRPr kumimoji="0" lang="nl-NL" sz="1600"/>
            </a:lvl4pPr>
            <a:lvl5pPr eaLnBrk="1" latinLnBrk="0" hangingPunct="1">
              <a:defRPr kumimoji="0" lang="nl-NL" sz="1600"/>
            </a:lvl5pPr>
            <a:lvl6pPr eaLnBrk="1" latinLnBrk="0" hangingPunct="1">
              <a:defRPr kumimoji="0" lang="nl-NL" sz="1800"/>
            </a:lvl6pPr>
            <a:lvl7pPr eaLnBrk="1" latinLnBrk="0" hangingPunct="1">
              <a:defRPr kumimoji="0" lang="nl-NL" sz="1800"/>
            </a:lvl7pPr>
            <a:lvl8pPr eaLnBrk="1" latinLnBrk="0" hangingPunct="1">
              <a:defRPr kumimoji="0" lang="nl-NL" sz="1800"/>
            </a:lvl8pPr>
            <a:lvl9pPr eaLnBrk="1" latinLnBrk="0" hangingPunct="1">
              <a:defRPr kumimoji="0" lang="nl-NL" sz="1800"/>
            </a:lvl9pPr>
          </a:lstStyle>
          <a:p>
            <a:pPr lvl="0" eaLnBrk="1" latinLnBrk="0" hangingPunct="1"/>
            <a:r>
              <a:rPr kumimoji="0" lang="nl-BE" smtClean="0"/>
              <a:t>Klik om de tekststijl van het model te bewerken</a:t>
            </a:r>
          </a:p>
          <a:p>
            <a:pPr lvl="1" eaLnBrk="1" latinLnBrk="0" hangingPunct="1"/>
            <a:r>
              <a:rPr kumimoji="0" lang="nl-BE" smtClean="0"/>
              <a:t>Tweede niveau</a:t>
            </a:r>
          </a:p>
          <a:p>
            <a:pPr lvl="2" eaLnBrk="1" latinLnBrk="0" hangingPunct="1"/>
            <a:r>
              <a:rPr kumimoji="0" lang="nl-BE" smtClean="0"/>
              <a:t>Derde niveau</a:t>
            </a:r>
          </a:p>
          <a:p>
            <a:pPr lvl="3" eaLnBrk="1" latinLnBrk="0" hangingPunct="1"/>
            <a:r>
              <a:rPr kumimoji="0" lang="nl-BE" smtClean="0"/>
              <a:t>Vierde niveau</a:t>
            </a:r>
          </a:p>
          <a:p>
            <a:pPr lvl="4" eaLnBrk="1" latinLnBrk="0" hangingPunct="1"/>
            <a:r>
              <a:rPr kumimoji="0" lang="nl-BE" smtClean="0"/>
              <a:t>Vijfde niveau</a:t>
            </a:r>
            <a:endParaRPr kumimoji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nl-BE"/>
              <a:pPr/>
              <a:t>1/02/14</a:t>
            </a:fld>
            <a:endParaRPr kumimoji="0"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nl-NL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/>
          <a:lstStyle>
            <a:lvl1pPr eaLnBrk="1" latinLnBrk="0" hangingPunct="1">
              <a:defRPr kumimoji="0" lang="nl-NL"/>
            </a:lvl1pPr>
          </a:lstStyle>
          <a:p>
            <a:pPr eaLnBrk="1" latinLnBrk="0" hangingPunct="1"/>
            <a:r>
              <a:rPr kumimoji="0" lang="nl-BE" smtClean="0"/>
              <a:t>Titelstijl van model bewerken</a:t>
            </a:r>
            <a:endParaRPr kumimoji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eaLnBrk="1" latinLnBrk="0" hangingPunct="1">
              <a:buNone/>
              <a:defRPr kumimoji="0" lang="nl-NL" sz="2000" b="1"/>
            </a:lvl1pPr>
            <a:lvl2pPr marL="457200" indent="0" eaLnBrk="1" latinLnBrk="0" hangingPunct="1">
              <a:buNone/>
              <a:defRPr kumimoji="0" lang="nl-NL" sz="2000" b="1"/>
            </a:lvl2pPr>
            <a:lvl3pPr marL="914400" indent="0" eaLnBrk="1" latinLnBrk="0" hangingPunct="1">
              <a:buNone/>
              <a:defRPr kumimoji="0" lang="nl-NL" sz="1800" b="1"/>
            </a:lvl3pPr>
            <a:lvl4pPr marL="1371600" indent="0" eaLnBrk="1" latinLnBrk="0" hangingPunct="1">
              <a:buNone/>
              <a:defRPr kumimoji="0" lang="nl-NL" sz="1600" b="1"/>
            </a:lvl4pPr>
            <a:lvl5pPr marL="1828800" indent="0" eaLnBrk="1" latinLnBrk="0" hangingPunct="1">
              <a:buNone/>
              <a:defRPr kumimoji="0" lang="nl-NL" sz="1600" b="1"/>
            </a:lvl5pPr>
            <a:lvl6pPr marL="2286000" indent="0" eaLnBrk="1" latinLnBrk="0" hangingPunct="1">
              <a:buNone/>
              <a:defRPr kumimoji="0" lang="nl-NL" sz="1600" b="1"/>
            </a:lvl6pPr>
            <a:lvl7pPr marL="2743200" indent="0" eaLnBrk="1" latinLnBrk="0" hangingPunct="1">
              <a:buNone/>
              <a:defRPr kumimoji="0" lang="nl-NL" sz="1600" b="1"/>
            </a:lvl7pPr>
            <a:lvl8pPr marL="3200400" indent="0" eaLnBrk="1" latinLnBrk="0" hangingPunct="1">
              <a:buNone/>
              <a:defRPr kumimoji="0" lang="nl-NL" sz="1600" b="1"/>
            </a:lvl8pPr>
            <a:lvl9pPr marL="3657600" indent="0" eaLnBrk="1" latinLnBrk="0" hangingPunct="1">
              <a:buNone/>
              <a:defRPr kumimoji="0" lang="nl-NL" sz="1600" b="1"/>
            </a:lvl9pPr>
          </a:lstStyle>
          <a:p>
            <a:pPr lvl="0" eaLnBrk="1" latinLnBrk="0" hangingPunct="1"/>
            <a:r>
              <a:rPr kumimoji="0" lang="nl-BE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 eaLnBrk="1" latinLnBrk="0" hangingPunct="1">
              <a:defRPr kumimoji="0" lang="nl-NL" sz="2000"/>
            </a:lvl1pPr>
            <a:lvl2pPr eaLnBrk="1" latinLnBrk="0" hangingPunct="1">
              <a:defRPr kumimoji="0" lang="nl-NL" sz="1800"/>
            </a:lvl2pPr>
            <a:lvl3pPr eaLnBrk="1" latinLnBrk="0" hangingPunct="1">
              <a:defRPr kumimoji="0" lang="nl-NL" sz="1600"/>
            </a:lvl3pPr>
            <a:lvl4pPr eaLnBrk="1" latinLnBrk="0" hangingPunct="1">
              <a:defRPr kumimoji="0" lang="nl-NL" sz="1400"/>
            </a:lvl4pPr>
            <a:lvl5pPr eaLnBrk="1" latinLnBrk="0" hangingPunct="1">
              <a:defRPr kumimoji="0" lang="nl-NL" sz="1400"/>
            </a:lvl5pPr>
            <a:lvl6pPr eaLnBrk="1" latinLnBrk="0" hangingPunct="1">
              <a:defRPr kumimoji="0" lang="nl-NL" sz="1600"/>
            </a:lvl6pPr>
            <a:lvl7pPr eaLnBrk="1" latinLnBrk="0" hangingPunct="1">
              <a:defRPr kumimoji="0" lang="nl-NL" sz="1600"/>
            </a:lvl7pPr>
            <a:lvl8pPr eaLnBrk="1" latinLnBrk="0" hangingPunct="1">
              <a:defRPr kumimoji="0" lang="nl-NL" sz="1600"/>
            </a:lvl8pPr>
            <a:lvl9pPr eaLnBrk="1" latinLnBrk="0" hangingPunct="1">
              <a:defRPr kumimoji="0" lang="nl-NL" sz="1600"/>
            </a:lvl9pPr>
          </a:lstStyle>
          <a:p>
            <a:pPr lvl="0" eaLnBrk="1" latinLnBrk="0" hangingPunct="1"/>
            <a:r>
              <a:rPr kumimoji="0" lang="nl-BE" smtClean="0"/>
              <a:t>Klik om de tekststijl van het model te bewerken</a:t>
            </a:r>
          </a:p>
          <a:p>
            <a:pPr lvl="1" eaLnBrk="1" latinLnBrk="0" hangingPunct="1"/>
            <a:r>
              <a:rPr kumimoji="0" lang="nl-BE" smtClean="0"/>
              <a:t>Tweede niveau</a:t>
            </a:r>
          </a:p>
          <a:p>
            <a:pPr lvl="2" eaLnBrk="1" latinLnBrk="0" hangingPunct="1"/>
            <a:r>
              <a:rPr kumimoji="0" lang="nl-BE" smtClean="0"/>
              <a:t>Derde niveau</a:t>
            </a:r>
          </a:p>
          <a:p>
            <a:pPr lvl="3" eaLnBrk="1" latinLnBrk="0" hangingPunct="1"/>
            <a:r>
              <a:rPr kumimoji="0" lang="nl-BE" smtClean="0"/>
              <a:t>Vierde niveau</a:t>
            </a:r>
          </a:p>
          <a:p>
            <a:pPr lvl="4" eaLnBrk="1" latinLnBrk="0" hangingPunct="1"/>
            <a:r>
              <a:rPr kumimoji="0" lang="nl-BE" smtClean="0"/>
              <a:t>Vijfde niveau</a:t>
            </a:r>
            <a:endParaRPr kumimoji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eaLnBrk="1" latinLnBrk="0" hangingPunct="1">
              <a:buNone/>
              <a:defRPr kumimoji="0" lang="nl-NL" sz="2000" b="1"/>
            </a:lvl1pPr>
            <a:lvl2pPr marL="457200" indent="0" eaLnBrk="1" latinLnBrk="0" hangingPunct="1">
              <a:buNone/>
              <a:defRPr kumimoji="0" lang="nl-NL" sz="2000" b="1"/>
            </a:lvl2pPr>
            <a:lvl3pPr marL="914400" indent="0" eaLnBrk="1" latinLnBrk="0" hangingPunct="1">
              <a:buNone/>
              <a:defRPr kumimoji="0" lang="nl-NL" sz="1800" b="1"/>
            </a:lvl3pPr>
            <a:lvl4pPr marL="1371600" indent="0" eaLnBrk="1" latinLnBrk="0" hangingPunct="1">
              <a:buNone/>
              <a:defRPr kumimoji="0" lang="nl-NL" sz="1600" b="1"/>
            </a:lvl4pPr>
            <a:lvl5pPr marL="1828800" indent="0" eaLnBrk="1" latinLnBrk="0" hangingPunct="1">
              <a:buNone/>
              <a:defRPr kumimoji="0" lang="nl-NL" sz="1600" b="1"/>
            </a:lvl5pPr>
            <a:lvl6pPr marL="2286000" indent="0" eaLnBrk="1" latinLnBrk="0" hangingPunct="1">
              <a:buNone/>
              <a:defRPr kumimoji="0" lang="nl-NL" sz="1600" b="1"/>
            </a:lvl6pPr>
            <a:lvl7pPr marL="2743200" indent="0" eaLnBrk="1" latinLnBrk="0" hangingPunct="1">
              <a:buNone/>
              <a:defRPr kumimoji="0" lang="nl-NL" sz="1600" b="1"/>
            </a:lvl7pPr>
            <a:lvl8pPr marL="3200400" indent="0" eaLnBrk="1" latinLnBrk="0" hangingPunct="1">
              <a:buNone/>
              <a:defRPr kumimoji="0" lang="nl-NL" sz="1600" b="1"/>
            </a:lvl8pPr>
            <a:lvl9pPr marL="3657600" indent="0" eaLnBrk="1" latinLnBrk="0" hangingPunct="1">
              <a:buNone/>
              <a:defRPr kumimoji="0" lang="nl-NL" sz="1600" b="1"/>
            </a:lvl9pPr>
          </a:lstStyle>
          <a:p>
            <a:pPr lvl="0" eaLnBrk="1" latinLnBrk="0" hangingPunct="1"/>
            <a:r>
              <a:rPr kumimoji="0" lang="nl-BE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 eaLnBrk="1" latinLnBrk="0" hangingPunct="1">
              <a:defRPr kumimoji="0" lang="nl-NL" sz="2000"/>
            </a:lvl1pPr>
            <a:lvl2pPr eaLnBrk="1" latinLnBrk="0" hangingPunct="1">
              <a:defRPr kumimoji="0" lang="nl-NL" sz="1800"/>
            </a:lvl2pPr>
            <a:lvl3pPr eaLnBrk="1" latinLnBrk="0" hangingPunct="1">
              <a:defRPr kumimoji="0" lang="nl-NL" sz="1600"/>
            </a:lvl3pPr>
            <a:lvl4pPr eaLnBrk="1" latinLnBrk="0" hangingPunct="1">
              <a:defRPr kumimoji="0" lang="nl-NL" sz="1400"/>
            </a:lvl4pPr>
            <a:lvl5pPr eaLnBrk="1" latinLnBrk="0" hangingPunct="1">
              <a:defRPr kumimoji="0" lang="nl-NL" sz="1400"/>
            </a:lvl5pPr>
            <a:lvl6pPr eaLnBrk="1" latinLnBrk="0" hangingPunct="1">
              <a:defRPr kumimoji="0" lang="nl-NL" sz="1600"/>
            </a:lvl6pPr>
            <a:lvl7pPr eaLnBrk="1" latinLnBrk="0" hangingPunct="1">
              <a:defRPr kumimoji="0" lang="nl-NL" sz="1600"/>
            </a:lvl7pPr>
            <a:lvl8pPr eaLnBrk="1" latinLnBrk="0" hangingPunct="1">
              <a:defRPr kumimoji="0" lang="nl-NL" sz="1600"/>
            </a:lvl8pPr>
            <a:lvl9pPr eaLnBrk="1" latinLnBrk="0" hangingPunct="1">
              <a:defRPr kumimoji="0" lang="nl-NL" sz="1600"/>
            </a:lvl9pPr>
          </a:lstStyle>
          <a:p>
            <a:pPr lvl="0" eaLnBrk="1" latinLnBrk="0" hangingPunct="1"/>
            <a:r>
              <a:rPr kumimoji="0" lang="nl-BE" smtClean="0"/>
              <a:t>Klik om de tekststijl van het model te bewerken</a:t>
            </a:r>
          </a:p>
          <a:p>
            <a:pPr lvl="1" eaLnBrk="1" latinLnBrk="0" hangingPunct="1"/>
            <a:r>
              <a:rPr kumimoji="0" lang="nl-BE" smtClean="0"/>
              <a:t>Tweede niveau</a:t>
            </a:r>
          </a:p>
          <a:p>
            <a:pPr lvl="2" eaLnBrk="1" latinLnBrk="0" hangingPunct="1"/>
            <a:r>
              <a:rPr kumimoji="0" lang="nl-BE" smtClean="0"/>
              <a:t>Derde niveau</a:t>
            </a:r>
          </a:p>
          <a:p>
            <a:pPr lvl="3" eaLnBrk="1" latinLnBrk="0" hangingPunct="1"/>
            <a:r>
              <a:rPr kumimoji="0" lang="nl-BE" smtClean="0"/>
              <a:t>Vierde niveau</a:t>
            </a:r>
          </a:p>
          <a:p>
            <a:pPr lvl="4" eaLnBrk="1" latinLnBrk="0" hangingPunct="1"/>
            <a:r>
              <a:rPr kumimoji="0" lang="nl-BE" smtClean="0"/>
              <a:t>Vijfde niveau</a:t>
            </a:r>
            <a:endParaRPr kumimoji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nl-BE"/>
              <a:pPr/>
              <a:t>1/02/14</a:t>
            </a:fld>
            <a:endParaRPr kumimoji="0"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nl-NL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 eaLnBrk="1" latinLnBrk="0" hangingPunct="1">
              <a:defRPr kumimoji="0" lang="nl-NL" sz="2800"/>
            </a:lvl1pPr>
          </a:lstStyle>
          <a:p>
            <a:pPr eaLnBrk="1" latinLnBrk="0" hangingPunct="1"/>
            <a:r>
              <a:rPr kumimoji="0" lang="nl-BE" smtClean="0"/>
              <a:t>Titelstijl van model bewerken</a:t>
            </a:r>
            <a:endParaRPr kumimoji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nl-BE"/>
              <a:pPr/>
              <a:t>1/02/14</a:t>
            </a:fld>
            <a:endParaRPr kumimoji="0"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nl-NL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nl-BE"/>
              <a:pPr/>
              <a:t>1/02/14</a:t>
            </a:fld>
            <a:endParaRPr kumimoji="0"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nl-NL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3008313" cy="762000"/>
          </a:xfrm>
        </p:spPr>
        <p:txBody>
          <a:bodyPr anchor="b"/>
          <a:lstStyle>
            <a:lvl1pPr algn="l" eaLnBrk="1" latinLnBrk="0" hangingPunct="1">
              <a:defRPr kumimoji="0" lang="nl-NL" sz="2000" b="1"/>
            </a:lvl1pPr>
          </a:lstStyle>
          <a:p>
            <a:pPr eaLnBrk="1" latinLnBrk="0" hangingPunct="1"/>
            <a:r>
              <a:rPr kumimoji="0" lang="nl-BE" smtClean="0"/>
              <a:t>Titelstijl van model bewerken</a:t>
            </a:r>
            <a:endParaRPr kumimoji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14400"/>
            <a:ext cx="5111750" cy="5211763"/>
          </a:xfrm>
        </p:spPr>
        <p:txBody>
          <a:bodyPr>
            <a:normAutofit/>
          </a:bodyPr>
          <a:lstStyle>
            <a:lvl1pPr eaLnBrk="1" latinLnBrk="0" hangingPunct="1">
              <a:defRPr kumimoji="0" lang="nl-NL" sz="2800"/>
            </a:lvl1pPr>
            <a:lvl2pPr eaLnBrk="1" latinLnBrk="0" hangingPunct="1">
              <a:defRPr kumimoji="0" lang="nl-NL" sz="2400"/>
            </a:lvl2pPr>
            <a:lvl3pPr eaLnBrk="1" latinLnBrk="0" hangingPunct="1">
              <a:defRPr kumimoji="0" lang="nl-NL" sz="2000"/>
            </a:lvl3pPr>
            <a:lvl4pPr eaLnBrk="1" latinLnBrk="0" hangingPunct="1">
              <a:defRPr kumimoji="0" lang="nl-NL" sz="1800"/>
            </a:lvl4pPr>
            <a:lvl5pPr eaLnBrk="1" latinLnBrk="0" hangingPunct="1">
              <a:defRPr kumimoji="0" lang="nl-NL" sz="1800"/>
            </a:lvl5pPr>
            <a:lvl6pPr eaLnBrk="1" latinLnBrk="0" hangingPunct="1">
              <a:defRPr kumimoji="0" lang="nl-NL" sz="2000"/>
            </a:lvl6pPr>
            <a:lvl7pPr eaLnBrk="1" latinLnBrk="0" hangingPunct="1">
              <a:defRPr kumimoji="0" lang="nl-NL" sz="2000"/>
            </a:lvl7pPr>
            <a:lvl8pPr eaLnBrk="1" latinLnBrk="0" hangingPunct="1">
              <a:defRPr kumimoji="0" lang="nl-NL" sz="2000"/>
            </a:lvl8pPr>
            <a:lvl9pPr eaLnBrk="1" latinLnBrk="0" hangingPunct="1">
              <a:defRPr kumimoji="0" lang="nl-NL" sz="2000"/>
            </a:lvl9pPr>
          </a:lstStyle>
          <a:p>
            <a:pPr lvl="0" eaLnBrk="1" latinLnBrk="0" hangingPunct="1"/>
            <a:r>
              <a:rPr kumimoji="0" lang="nl-BE" smtClean="0"/>
              <a:t>Klik om de tekststijl van het model te bewerken</a:t>
            </a:r>
          </a:p>
          <a:p>
            <a:pPr lvl="1" eaLnBrk="1" latinLnBrk="0" hangingPunct="1"/>
            <a:r>
              <a:rPr kumimoji="0" lang="nl-BE" smtClean="0"/>
              <a:t>Tweede niveau</a:t>
            </a:r>
          </a:p>
          <a:p>
            <a:pPr lvl="2" eaLnBrk="1" latinLnBrk="0" hangingPunct="1"/>
            <a:r>
              <a:rPr kumimoji="0" lang="nl-BE" smtClean="0"/>
              <a:t>Derde niveau</a:t>
            </a:r>
          </a:p>
          <a:p>
            <a:pPr lvl="3" eaLnBrk="1" latinLnBrk="0" hangingPunct="1"/>
            <a:r>
              <a:rPr kumimoji="0" lang="nl-BE" smtClean="0"/>
              <a:t>Vierde niveau</a:t>
            </a:r>
          </a:p>
          <a:p>
            <a:pPr lvl="4" eaLnBrk="1" latinLnBrk="0" hangingPunct="1"/>
            <a:r>
              <a:rPr kumimoji="0" lang="nl-BE" smtClean="0"/>
              <a:t>Vijfde niveau</a:t>
            </a:r>
            <a:endParaRPr kumimoji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52600"/>
            <a:ext cx="3008313" cy="4373563"/>
          </a:xfrm>
        </p:spPr>
        <p:txBody>
          <a:bodyPr/>
          <a:lstStyle>
            <a:lvl1pPr marL="0" indent="0" eaLnBrk="1" latinLnBrk="0" hangingPunct="1">
              <a:buNone/>
              <a:defRPr kumimoji="0" lang="nl-NL" sz="1400"/>
            </a:lvl1pPr>
            <a:lvl2pPr marL="457200" indent="0" eaLnBrk="1" latinLnBrk="0" hangingPunct="1">
              <a:buNone/>
              <a:defRPr kumimoji="0" lang="nl-NL" sz="1200"/>
            </a:lvl2pPr>
            <a:lvl3pPr marL="914400" indent="0" eaLnBrk="1" latinLnBrk="0" hangingPunct="1">
              <a:buNone/>
              <a:defRPr kumimoji="0" lang="nl-NL" sz="1000"/>
            </a:lvl3pPr>
            <a:lvl4pPr marL="1371600" indent="0" eaLnBrk="1" latinLnBrk="0" hangingPunct="1">
              <a:buNone/>
              <a:defRPr kumimoji="0" lang="nl-NL" sz="900"/>
            </a:lvl4pPr>
            <a:lvl5pPr marL="1828800" indent="0" eaLnBrk="1" latinLnBrk="0" hangingPunct="1">
              <a:buNone/>
              <a:defRPr kumimoji="0" lang="nl-NL" sz="900"/>
            </a:lvl5pPr>
            <a:lvl6pPr marL="2286000" indent="0" eaLnBrk="1" latinLnBrk="0" hangingPunct="1">
              <a:buNone/>
              <a:defRPr kumimoji="0" lang="nl-NL" sz="900"/>
            </a:lvl6pPr>
            <a:lvl7pPr marL="2743200" indent="0" eaLnBrk="1" latinLnBrk="0" hangingPunct="1">
              <a:buNone/>
              <a:defRPr kumimoji="0" lang="nl-NL" sz="900"/>
            </a:lvl7pPr>
            <a:lvl8pPr marL="3200400" indent="0" eaLnBrk="1" latinLnBrk="0" hangingPunct="1">
              <a:buNone/>
              <a:defRPr kumimoji="0" lang="nl-NL" sz="900"/>
            </a:lvl8pPr>
            <a:lvl9pPr marL="3657600" indent="0" eaLnBrk="1" latinLnBrk="0" hangingPunct="1">
              <a:buNone/>
              <a:defRPr kumimoji="0" lang="nl-NL" sz="900"/>
            </a:lvl9pPr>
          </a:lstStyle>
          <a:p>
            <a:pPr lvl="0" eaLnBrk="1" latinLnBrk="0" hangingPunct="1"/>
            <a:r>
              <a:rPr kumimoji="0" lang="nl-BE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nl-BE"/>
              <a:pPr/>
              <a:t>1/02/14</a:t>
            </a:fld>
            <a:endParaRPr kumimoji="0"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nl-NL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eaLnBrk="1" latinLnBrk="0" hangingPunct="1">
              <a:defRPr kumimoji="0" lang="nl-NL" sz="2000" b="1"/>
            </a:lvl1pPr>
          </a:lstStyle>
          <a:p>
            <a:pPr eaLnBrk="1" latinLnBrk="0" hangingPunct="1"/>
            <a:r>
              <a:rPr kumimoji="0" lang="nl-BE" smtClean="0"/>
              <a:t>Titelstijl van model bewerken</a:t>
            </a:r>
            <a:endParaRPr kumimoji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nl-NL" sz="3200"/>
            </a:lvl1pPr>
            <a:lvl2pPr marL="457200" indent="0" eaLnBrk="1" latinLnBrk="0" hangingPunct="1">
              <a:buNone/>
              <a:defRPr kumimoji="0" lang="nl-NL" sz="2800"/>
            </a:lvl2pPr>
            <a:lvl3pPr marL="914400" indent="0" eaLnBrk="1" latinLnBrk="0" hangingPunct="1">
              <a:buNone/>
              <a:defRPr kumimoji="0" lang="nl-NL" sz="2400"/>
            </a:lvl3pPr>
            <a:lvl4pPr marL="1371600" indent="0" eaLnBrk="1" latinLnBrk="0" hangingPunct="1">
              <a:buNone/>
              <a:defRPr kumimoji="0" lang="nl-NL" sz="2000"/>
            </a:lvl4pPr>
            <a:lvl5pPr marL="1828800" indent="0" eaLnBrk="1" latinLnBrk="0" hangingPunct="1">
              <a:buNone/>
              <a:defRPr kumimoji="0" lang="nl-NL" sz="2000"/>
            </a:lvl5pPr>
            <a:lvl6pPr marL="2286000" indent="0" eaLnBrk="1" latinLnBrk="0" hangingPunct="1">
              <a:buNone/>
              <a:defRPr kumimoji="0" lang="nl-NL" sz="2000"/>
            </a:lvl6pPr>
            <a:lvl7pPr marL="2743200" indent="0" eaLnBrk="1" latinLnBrk="0" hangingPunct="1">
              <a:buNone/>
              <a:defRPr kumimoji="0" lang="nl-NL" sz="2000"/>
            </a:lvl7pPr>
            <a:lvl8pPr marL="3200400" indent="0" eaLnBrk="1" latinLnBrk="0" hangingPunct="1">
              <a:buNone/>
              <a:defRPr kumimoji="0" lang="nl-NL" sz="2000"/>
            </a:lvl8pPr>
            <a:lvl9pPr marL="3657600" indent="0" eaLnBrk="1" latinLnBrk="0" hangingPunct="1">
              <a:buNone/>
              <a:defRPr kumimoji="0" lang="nl-NL" sz="2000"/>
            </a:lvl9pPr>
          </a:lstStyle>
          <a:p>
            <a:pPr eaLnBrk="1" latinLnBrk="0" hangingPunct="1"/>
            <a:r>
              <a:rPr kumimoji="0" lang="nl-BE" smtClean="0"/>
              <a:t>Sleep de afbeelding naar de tijdelijke aanduiding of klik op het pictogram als u een afbeelding wilt toevoegen</a:t>
            </a:r>
            <a:endParaRPr kumimoji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eaLnBrk="1" latinLnBrk="0" hangingPunct="1">
              <a:buNone/>
              <a:defRPr kumimoji="0" lang="nl-NL" sz="1400"/>
            </a:lvl1pPr>
            <a:lvl2pPr marL="457200" indent="0" eaLnBrk="1" latinLnBrk="0" hangingPunct="1">
              <a:buNone/>
              <a:defRPr kumimoji="0" lang="nl-NL" sz="1200"/>
            </a:lvl2pPr>
            <a:lvl3pPr marL="914400" indent="0" eaLnBrk="1" latinLnBrk="0" hangingPunct="1">
              <a:buNone/>
              <a:defRPr kumimoji="0" lang="nl-NL" sz="1000"/>
            </a:lvl3pPr>
            <a:lvl4pPr marL="1371600" indent="0" eaLnBrk="1" latinLnBrk="0" hangingPunct="1">
              <a:buNone/>
              <a:defRPr kumimoji="0" lang="nl-NL" sz="900"/>
            </a:lvl4pPr>
            <a:lvl5pPr marL="1828800" indent="0" eaLnBrk="1" latinLnBrk="0" hangingPunct="1">
              <a:buNone/>
              <a:defRPr kumimoji="0" lang="nl-NL" sz="900"/>
            </a:lvl5pPr>
            <a:lvl6pPr marL="2286000" indent="0" eaLnBrk="1" latinLnBrk="0" hangingPunct="1">
              <a:buNone/>
              <a:defRPr kumimoji="0" lang="nl-NL" sz="900"/>
            </a:lvl6pPr>
            <a:lvl7pPr marL="2743200" indent="0" eaLnBrk="1" latinLnBrk="0" hangingPunct="1">
              <a:buNone/>
              <a:defRPr kumimoji="0" lang="nl-NL" sz="900"/>
            </a:lvl7pPr>
            <a:lvl8pPr marL="3200400" indent="0" eaLnBrk="1" latinLnBrk="0" hangingPunct="1">
              <a:buNone/>
              <a:defRPr kumimoji="0" lang="nl-NL" sz="900"/>
            </a:lvl8pPr>
            <a:lvl9pPr marL="3657600" indent="0" eaLnBrk="1" latinLnBrk="0" hangingPunct="1">
              <a:buNone/>
              <a:defRPr kumimoji="0" lang="nl-NL" sz="900"/>
            </a:lvl9pPr>
          </a:lstStyle>
          <a:p>
            <a:pPr lvl="0" eaLnBrk="1" latinLnBrk="0" hangingPunct="1"/>
            <a:r>
              <a:rPr kumimoji="0" lang="nl-BE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nl-BE"/>
              <a:pPr/>
              <a:t>1/02/14</a:t>
            </a:fld>
            <a:endParaRPr kumimoji="0"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nl-NL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kumimoji="0" lang="nl-BE" smtClean="0"/>
              <a:t>Titelstijl van model bewerken</a:t>
            </a:r>
            <a:endParaRPr kumimoji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kumimoji="0" lang="nl-BE" smtClean="0"/>
              <a:t>Klik om de tekststijl van het model te bewerken</a:t>
            </a:r>
          </a:p>
          <a:p>
            <a:pPr lvl="1" eaLnBrk="1" latinLnBrk="0" hangingPunct="1"/>
            <a:r>
              <a:rPr kumimoji="0" lang="nl-BE" smtClean="0"/>
              <a:t>Tweede niveau</a:t>
            </a:r>
          </a:p>
          <a:p>
            <a:pPr lvl="2" eaLnBrk="1" latinLnBrk="0" hangingPunct="1"/>
            <a:r>
              <a:rPr kumimoji="0" lang="nl-BE" smtClean="0"/>
              <a:t>Derde niveau</a:t>
            </a:r>
          </a:p>
          <a:p>
            <a:pPr lvl="3" eaLnBrk="1" latinLnBrk="0" hangingPunct="1"/>
            <a:r>
              <a:rPr kumimoji="0" lang="nl-BE" smtClean="0"/>
              <a:t>Vierde niveau</a:t>
            </a:r>
          </a:p>
          <a:p>
            <a:pPr lvl="4" eaLnBrk="1" latinLnBrk="0" hangingPunct="1"/>
            <a:r>
              <a:rPr kumimoji="0" lang="nl-BE" smtClean="0"/>
              <a:t>Vijfde niveau</a:t>
            </a:r>
            <a:endParaRPr kumimoji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nl-BE"/>
              <a:pPr/>
              <a:t>1/02/14</a:t>
            </a:fld>
            <a:endParaRPr kumimoji="0"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nl-NL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0"/>
            <a:ext cx="2057400" cy="5211763"/>
          </a:xfrm>
        </p:spPr>
        <p:txBody>
          <a:bodyPr vert="eaVert"/>
          <a:lstStyle/>
          <a:p>
            <a:pPr eaLnBrk="1" latinLnBrk="0" hangingPunct="1"/>
            <a:r>
              <a:rPr kumimoji="0" lang="nl-BE" smtClean="0"/>
              <a:t>Titelstijl van model bewerken</a:t>
            </a:r>
            <a:endParaRPr kumimoji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kumimoji="0" lang="nl-BE" smtClean="0"/>
              <a:t>Klik om de tekststijl van het model te bewerken</a:t>
            </a:r>
          </a:p>
          <a:p>
            <a:pPr lvl="1" eaLnBrk="1" latinLnBrk="0" hangingPunct="1"/>
            <a:r>
              <a:rPr kumimoji="0" lang="nl-BE" smtClean="0"/>
              <a:t>Tweede niveau</a:t>
            </a:r>
          </a:p>
          <a:p>
            <a:pPr lvl="2" eaLnBrk="1" latinLnBrk="0" hangingPunct="1"/>
            <a:r>
              <a:rPr kumimoji="0" lang="nl-BE" smtClean="0"/>
              <a:t>Derde niveau</a:t>
            </a:r>
          </a:p>
          <a:p>
            <a:pPr lvl="3" eaLnBrk="1" latinLnBrk="0" hangingPunct="1"/>
            <a:r>
              <a:rPr kumimoji="0" lang="nl-BE" smtClean="0"/>
              <a:t>Vierde niveau</a:t>
            </a:r>
          </a:p>
          <a:p>
            <a:pPr lvl="4" eaLnBrk="1" latinLnBrk="0" hangingPunct="1"/>
            <a:r>
              <a:rPr kumimoji="0" lang="nl-BE" smtClean="0"/>
              <a:t>Vijfde niveau</a:t>
            </a:r>
            <a:endParaRPr kumimoji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rPr kumimoji="0" lang="nl-BE"/>
              <a:pPr/>
              <a:t>1/02/14</a:t>
            </a:fld>
            <a:endParaRPr kumimoji="0"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rPr kumimoji="0"/>
              <a:pPr/>
              <a:t>‹nr.›</a:t>
            </a:fld>
            <a:endParaRPr kumimoji="0" lang="nl-NL"/>
          </a:p>
        </p:txBody>
      </p:sp>
    </p:spTree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nl-BE" smtClean="0"/>
              <a:t>Titelstijl van model bewerken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nl-BE" smtClean="0"/>
              <a:t>Klik om de tekststijl van het model te bewerken</a:t>
            </a:r>
          </a:p>
          <a:p>
            <a:pPr lvl="1" eaLnBrk="1" latinLnBrk="0" hangingPunct="1"/>
            <a:r>
              <a:rPr kumimoji="0" lang="nl-BE" smtClean="0"/>
              <a:t>Tweede niveau</a:t>
            </a:r>
          </a:p>
          <a:p>
            <a:pPr lvl="2" eaLnBrk="1" latinLnBrk="0" hangingPunct="1"/>
            <a:r>
              <a:rPr kumimoji="0" lang="nl-BE" smtClean="0"/>
              <a:t>Derde niveau</a:t>
            </a:r>
          </a:p>
          <a:p>
            <a:pPr lvl="3" eaLnBrk="1" latinLnBrk="0" hangingPunct="1"/>
            <a:r>
              <a:rPr kumimoji="0" lang="nl-BE" smtClean="0"/>
              <a:t>Vierde niveau</a:t>
            </a:r>
          </a:p>
          <a:p>
            <a:pPr lvl="4" eaLnBrk="1" latinLnBrk="0" hangingPunct="1"/>
            <a:r>
              <a:rPr kumimoji="0" lang="nl-BE" smtClean="0"/>
              <a:t>Vijfde niveau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nl-NL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2158D-428B-4987-8B28-745A2AFA1252}" type="datetimeFigureOut">
              <a:rPr kumimoji="0" lang="nl-BE"/>
              <a:pPr/>
              <a:t>1/02/14</a:t>
            </a:fld>
            <a:endParaRPr kumimoji="0"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nl-NL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nl-NL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FC477-0A05-4F3E-8EE9-E015C9089D56}" type="slidenum">
              <a:rPr kumimoji="0"/>
              <a:pPr/>
              <a:t>‹nr.›</a:t>
            </a:fld>
            <a:endParaRPr kumimoji="0"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4"/>
          <a:stretch/>
        </p:blipFill>
        <p:spPr>
          <a:xfrm>
            <a:off x="-13251" y="0"/>
            <a:ext cx="9157252" cy="6604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nl-NL"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l-NL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nl-NL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nl-NL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nl-NL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nl-NL"/>
      </a:defPPr>
      <a:lvl1pPr marL="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nl-NL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ww.vvs.be/vrijwilligersnota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Aansprakelijkheid &amp; verzekering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Contactraad </a:t>
            </a:r>
          </a:p>
          <a:p>
            <a:r>
              <a:rPr lang="nl-NL" dirty="0" smtClean="0"/>
              <a:t>2 februari 2014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0697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Agenda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Carnaval in Aalst</a:t>
            </a:r>
          </a:p>
          <a:p>
            <a:r>
              <a:rPr lang="nl-NL" dirty="0"/>
              <a:t>F</a:t>
            </a:r>
            <a:r>
              <a:rPr lang="nl-NL" dirty="0" smtClean="0"/>
              <a:t>eitelijke vereniging versus VZW</a:t>
            </a:r>
          </a:p>
          <a:p>
            <a:r>
              <a:rPr lang="nl-NL" dirty="0" smtClean="0"/>
              <a:t>Hoe is de VVS georganiseerd?</a:t>
            </a:r>
          </a:p>
          <a:p>
            <a:r>
              <a:rPr lang="nl-NL" dirty="0" smtClean="0"/>
              <a:t>Vrijwilligerswet</a:t>
            </a:r>
          </a:p>
          <a:p>
            <a:r>
              <a:rPr lang="nl-NL" dirty="0" smtClean="0"/>
              <a:t>Welke dekking voorziet de verzekeringspolis van de vereniging?</a:t>
            </a:r>
          </a:p>
          <a:p>
            <a:r>
              <a:rPr lang="nl-NL" dirty="0" smtClean="0"/>
              <a:t>Wat is niet verzekerd?</a:t>
            </a:r>
          </a:p>
          <a:p>
            <a:r>
              <a:rPr lang="nl-NL" dirty="0" smtClean="0"/>
              <a:t>Vragen</a:t>
            </a:r>
          </a:p>
        </p:txBody>
      </p:sp>
    </p:spTree>
    <p:extLst>
      <p:ext uri="{BB962C8B-B14F-4D97-AF65-F5344CB8AC3E}">
        <p14:creationId xmlns:p14="http://schemas.microsoft.com/office/powerpoint/2010/main" val="316006631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Carnaval in Aalst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 smtClean="0"/>
              <a:t>De feiten:</a:t>
            </a:r>
          </a:p>
          <a:p>
            <a:r>
              <a:rPr lang="nl-NL" dirty="0" err="1" smtClean="0"/>
              <a:t>Carnavalvereniging</a:t>
            </a:r>
            <a:r>
              <a:rPr lang="nl-NL" dirty="0" smtClean="0"/>
              <a:t> huurt loods om praalwagens te stallen</a:t>
            </a:r>
          </a:p>
          <a:p>
            <a:r>
              <a:rPr lang="nl-NL" dirty="0" smtClean="0"/>
              <a:t>Na deelname aan stoet wordt wagen in de loods gestald</a:t>
            </a:r>
          </a:p>
          <a:p>
            <a:r>
              <a:rPr lang="nl-NL" dirty="0" smtClean="0"/>
              <a:t>Enkele uren later breekt brand uit</a:t>
            </a:r>
          </a:p>
          <a:p>
            <a:r>
              <a:rPr lang="nl-NL" dirty="0" smtClean="0"/>
              <a:t>Oorzaak: Door tractor die eigendom is van de vereniging</a:t>
            </a:r>
          </a:p>
          <a:p>
            <a:r>
              <a:rPr lang="nl-NL" dirty="0" smtClean="0"/>
              <a:t>Ook schade aan andere gebruikers van de opslagplaats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2749862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Carnaval in Aalst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 smtClean="0"/>
              <a:t>Aansprakelijkheid</a:t>
            </a:r>
          </a:p>
          <a:p>
            <a:r>
              <a:rPr lang="nl-NL" dirty="0" smtClean="0"/>
              <a:t>Tractor is eigendom van de vereniging.  Doordat het een feitelijke vereniging betreft is dit dus eigendom van de individuele leden</a:t>
            </a:r>
          </a:p>
          <a:p>
            <a:r>
              <a:rPr lang="nl-NL" dirty="0" smtClean="0"/>
              <a:t>Daardoor is elk van de leden individueel aansprakelijk voor de schade die door de tractor wordt veroorzaakt.</a:t>
            </a:r>
          </a:p>
          <a:p>
            <a:r>
              <a:rPr lang="nl-NL" dirty="0" smtClean="0"/>
              <a:t>De leden staan dus ook in voor de vergoeding van de schade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8630854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Carnaval in Aalst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b="1" dirty="0" smtClean="0"/>
              <a:t>(niet) Tussenkomst van de verzekeraars</a:t>
            </a:r>
          </a:p>
          <a:p>
            <a:r>
              <a:rPr lang="nl-NL" dirty="0" smtClean="0"/>
              <a:t>Stadsbestuur: autopolis voor deelnemers aan de stoet </a:t>
            </a:r>
          </a:p>
          <a:p>
            <a:pPr lvl="1"/>
            <a:r>
              <a:rPr lang="nl-NL" dirty="0" smtClean="0"/>
              <a:t>Enkel voor de stoet en de weg van en naar de stoet</a:t>
            </a:r>
          </a:p>
          <a:p>
            <a:r>
              <a:rPr lang="nl-NL" dirty="0" smtClean="0"/>
              <a:t>Familiale verzekering:</a:t>
            </a:r>
          </a:p>
          <a:p>
            <a:pPr lvl="1"/>
            <a:r>
              <a:rPr lang="nl-NL" dirty="0" smtClean="0"/>
              <a:t>Brand aan gehuurde gebouwen is niet verzekerd</a:t>
            </a:r>
          </a:p>
          <a:p>
            <a:r>
              <a:rPr lang="nl-NL" dirty="0" smtClean="0"/>
              <a:t>Aansprakelijkheidsverzekering:</a:t>
            </a:r>
          </a:p>
          <a:p>
            <a:pPr lvl="1"/>
            <a:r>
              <a:rPr lang="nl-NL" dirty="0" smtClean="0"/>
              <a:t>Brand aan gehuurde/gebruikte gebouwen is uitgesloten</a:t>
            </a:r>
          </a:p>
          <a:p>
            <a:r>
              <a:rPr lang="nl-NL" dirty="0" smtClean="0"/>
              <a:t>Ontbreken van een brandverzekering voor gehuurde goederen</a:t>
            </a:r>
          </a:p>
          <a:p>
            <a:pPr marL="0" indent="0">
              <a:buNone/>
            </a:pPr>
            <a:r>
              <a:rPr lang="nl-NL" b="1" dirty="0"/>
              <a:t>Gevolgen voor de individuele leden van de vereniging</a:t>
            </a:r>
          </a:p>
          <a:p>
            <a:r>
              <a:rPr lang="nl-NL" dirty="0"/>
              <a:t>Hoofdelijk aansprakelijk voor de schade</a:t>
            </a:r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4541853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Feitelijke vereniging versus VZW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Feitelijke vereniging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Meerdere personen die beslissen samen een aantal initiatieven te nemen</a:t>
            </a:r>
          </a:p>
          <a:p>
            <a:r>
              <a:rPr lang="nl-NL" dirty="0" smtClean="0"/>
              <a:t>Geen rechtspersoonlijkheid</a:t>
            </a:r>
            <a:endParaRPr lang="nl-NL" dirty="0"/>
          </a:p>
          <a:p>
            <a:r>
              <a:rPr lang="nl-NL" dirty="0" smtClean="0"/>
              <a:t>Organisatie niet wettelijk geregeld</a:t>
            </a:r>
          </a:p>
          <a:p>
            <a:r>
              <a:rPr lang="nl-NL" dirty="0" smtClean="0"/>
              <a:t>Bezittingen in mede-eigendom</a:t>
            </a:r>
          </a:p>
          <a:p>
            <a:r>
              <a:rPr lang="nl-NL" dirty="0" smtClean="0"/>
              <a:t>Leden kunnen individueel aansprakelijk worden gesteld</a:t>
            </a:r>
            <a:endParaRPr lang="nl-NL" dirty="0"/>
          </a:p>
          <a:p>
            <a:r>
              <a:rPr lang="nl-NL" dirty="0" smtClean="0"/>
              <a:t>Geen wettelijke verplichtingen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dirty="0" smtClean="0"/>
              <a:t>VZW</a:t>
            </a:r>
            <a:endParaRPr lang="nl-NL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 smtClean="0"/>
              <a:t>Minstens drie personen die beslissen gemeenschappelijke doelstellingen te realiseren</a:t>
            </a:r>
          </a:p>
          <a:p>
            <a:r>
              <a:rPr lang="nl-NL" dirty="0" smtClean="0"/>
              <a:t>Geniet rechtspersoonlijkheid vanaf neerlegging statuten, akten</a:t>
            </a:r>
          </a:p>
          <a:p>
            <a:r>
              <a:rPr lang="nl-NL" dirty="0" smtClean="0"/>
              <a:t>Formele regels in de wetgeving vastgelegd</a:t>
            </a:r>
          </a:p>
          <a:p>
            <a:r>
              <a:rPr lang="nl-NL" dirty="0" smtClean="0"/>
              <a:t>Bezitting behoren tot de VZW</a:t>
            </a:r>
          </a:p>
          <a:p>
            <a:r>
              <a:rPr lang="nl-NL" dirty="0" smtClean="0"/>
              <a:t>Enkel de VZW kan aansprakelijk gesteld worden, op voorwaarde van beheer als “goede huisvader”</a:t>
            </a:r>
          </a:p>
          <a:p>
            <a:r>
              <a:rPr lang="nl-NL" dirty="0" smtClean="0"/>
              <a:t>Wettelijke verplichtingen (AV, RvB, publicatie,…)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1387704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Hoe</a:t>
            </a:r>
            <a:r>
              <a:rPr lang="nl-NL" baseline="0" dirty="0" smtClean="0"/>
              <a:t> is de VVS georganiseerd?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De Vereniging voor Sterrenkunde is een VZW</a:t>
            </a:r>
          </a:p>
          <a:p>
            <a:r>
              <a:rPr lang="nl-NL" dirty="0" smtClean="0"/>
              <a:t>Algemene werking: Statuten van de vereniging</a:t>
            </a:r>
          </a:p>
          <a:p>
            <a:r>
              <a:rPr lang="nl-NL" dirty="0" smtClean="0"/>
              <a:t>Huishoudelijk reglement:</a:t>
            </a:r>
          </a:p>
          <a:p>
            <a:pPr lvl="1"/>
            <a:r>
              <a:rPr lang="nl-NL" dirty="0" smtClean="0"/>
              <a:t>Hoofdstuk 8: Jongerenafdeling</a:t>
            </a:r>
          </a:p>
          <a:p>
            <a:pPr lvl="1"/>
            <a:r>
              <a:rPr lang="nl-NL" dirty="0" smtClean="0"/>
              <a:t>Hoofdstuk 9: Afdelingen</a:t>
            </a:r>
          </a:p>
          <a:p>
            <a:pPr lvl="1"/>
            <a:r>
              <a:rPr lang="nl-NL" dirty="0" smtClean="0"/>
              <a:t>Hoofdstuk 10: Werkgroepen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0861519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Hoe is de VVS georganiseerd?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NL" dirty="0" smtClean="0"/>
              <a:t>Artikel 39: Oprichting en erkenning</a:t>
            </a:r>
          </a:p>
          <a:p>
            <a:pPr lvl="1"/>
            <a:r>
              <a:rPr lang="nl-NL" dirty="0" smtClean="0"/>
              <a:t>Minstens 6 effectieve leden</a:t>
            </a:r>
          </a:p>
          <a:p>
            <a:pPr lvl="1"/>
            <a:r>
              <a:rPr lang="nl-NL" dirty="0" smtClean="0"/>
              <a:t>Leden van een afdeling moeten lid zijn van de vereniging</a:t>
            </a:r>
          </a:p>
          <a:p>
            <a:pPr lvl="1"/>
            <a:r>
              <a:rPr lang="nl-NL" dirty="0" smtClean="0"/>
              <a:t>Elk lid van de vereniging heeft recht toe te treden tot de afdeling</a:t>
            </a:r>
          </a:p>
          <a:p>
            <a:pPr lvl="1"/>
            <a:r>
              <a:rPr lang="nl-NL" dirty="0" smtClean="0"/>
              <a:t>De afdeling moet jaarlijks voor 31 januari:</a:t>
            </a:r>
          </a:p>
          <a:p>
            <a:pPr lvl="2"/>
            <a:r>
              <a:rPr lang="nl-NL" sz="1600" dirty="0" smtClean="0"/>
              <a:t>De ledenlijst overmaken</a:t>
            </a:r>
          </a:p>
          <a:p>
            <a:pPr lvl="2"/>
            <a:r>
              <a:rPr lang="nl-NL" sz="1600" dirty="0" smtClean="0"/>
              <a:t>Afschrift van aanvullend huishoudelijk reglement</a:t>
            </a:r>
          </a:p>
          <a:p>
            <a:pPr lvl="2"/>
            <a:r>
              <a:rPr lang="nl-NL" sz="1600" dirty="0" smtClean="0"/>
              <a:t>Activiteitenverslag (afgelopen en lopende jaar)</a:t>
            </a:r>
          </a:p>
          <a:p>
            <a:r>
              <a:rPr lang="nl-NL" dirty="0" smtClean="0"/>
              <a:t>Artikel 40: Organisatie en leiding</a:t>
            </a:r>
          </a:p>
          <a:p>
            <a:pPr lvl="1"/>
            <a:r>
              <a:rPr lang="nl-NL" dirty="0" smtClean="0"/>
              <a:t>(eventueel) huishoudelijk reglement</a:t>
            </a:r>
          </a:p>
          <a:p>
            <a:pPr lvl="1"/>
            <a:r>
              <a:rPr lang="nl-NL" dirty="0" smtClean="0"/>
              <a:t>Enkel JVS leden toelaten kan</a:t>
            </a:r>
          </a:p>
          <a:p>
            <a:pPr lvl="1"/>
            <a:r>
              <a:rPr lang="nl-NL" dirty="0" smtClean="0"/>
              <a:t>Lokaal bestuur</a:t>
            </a:r>
          </a:p>
          <a:p>
            <a:pPr lvl="1"/>
            <a:r>
              <a:rPr lang="nl-NL" dirty="0" smtClean="0"/>
              <a:t>Beperking tussenkomst Raad van Bestuur – enkel als belang van de vereniging wordt geschaad</a:t>
            </a:r>
          </a:p>
          <a:p>
            <a:pPr lvl="3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959648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is de VVS georganiseerd?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Artikel 41: Onkosten van een afdeling?</a:t>
            </a:r>
          </a:p>
          <a:p>
            <a:pPr lvl="1"/>
            <a:r>
              <a:rPr lang="nl-NL" dirty="0" smtClean="0"/>
              <a:t>Zelf verantwoordelijk voor de bestrijding van hun onkosten</a:t>
            </a:r>
          </a:p>
          <a:p>
            <a:pPr lvl="1"/>
            <a:r>
              <a:rPr lang="nl-NL" dirty="0" smtClean="0"/>
              <a:t>Kunnen de vereniging niet binden ten opzichte van derden</a:t>
            </a:r>
          </a:p>
          <a:p>
            <a:pPr lvl="1"/>
            <a:r>
              <a:rPr lang="nl-NL" dirty="0" smtClean="0"/>
              <a:t>Kunnen een toelage aanvragen aan de raad van bestuur</a:t>
            </a:r>
          </a:p>
          <a:p>
            <a:pPr lvl="1"/>
            <a:r>
              <a:rPr lang="nl-NL" dirty="0" smtClean="0"/>
              <a:t>Raad van Bestuur kan beperkingen opleggen aan de bijdragen die de afdelingen vragen aan hun leden</a:t>
            </a:r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7998567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 vrijwilligerswet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smtClean="0"/>
              <a:t>Aansprakelijkheid</a:t>
            </a:r>
          </a:p>
          <a:p>
            <a:pPr lvl="1"/>
            <a:r>
              <a:rPr lang="nl-NL" dirty="0" smtClean="0"/>
              <a:t>De vrijwilligers zijn ‘immuun’ voor burgerrechtelijke aansprakelijkheid</a:t>
            </a:r>
          </a:p>
          <a:p>
            <a:pPr lvl="1"/>
            <a:r>
              <a:rPr lang="nl-NL" dirty="0" smtClean="0"/>
              <a:t>Een verzekering burgerrechtelijke aansprakelijkheid is verplicht</a:t>
            </a:r>
          </a:p>
          <a:p>
            <a:r>
              <a:rPr lang="nl-NL" dirty="0" smtClean="0"/>
              <a:t>Informatieplicht</a:t>
            </a:r>
          </a:p>
          <a:p>
            <a:pPr lvl="1"/>
            <a:r>
              <a:rPr lang="nl-NL" dirty="0" smtClean="0"/>
              <a:t>Doelstelling van de organisatie</a:t>
            </a:r>
          </a:p>
          <a:p>
            <a:pPr lvl="1"/>
            <a:r>
              <a:rPr lang="nl-NL" dirty="0" smtClean="0"/>
              <a:t>Juridisch statuut</a:t>
            </a:r>
          </a:p>
          <a:p>
            <a:pPr lvl="1"/>
            <a:r>
              <a:rPr lang="nl-NL" dirty="0" smtClean="0"/>
              <a:t>Verzekering</a:t>
            </a:r>
          </a:p>
          <a:p>
            <a:pPr lvl="1"/>
            <a:r>
              <a:rPr lang="nl-NL" dirty="0" smtClean="0"/>
              <a:t>Kostenvergoeding</a:t>
            </a:r>
          </a:p>
          <a:p>
            <a:pPr lvl="1"/>
            <a:r>
              <a:rPr lang="nl-NL" dirty="0" smtClean="0"/>
              <a:t>Geheimhoudingsplicht</a:t>
            </a:r>
          </a:p>
          <a:p>
            <a:pPr marL="342900" lvl="1" indent="0">
              <a:buNone/>
            </a:pPr>
            <a:r>
              <a:rPr lang="nl-NL" dirty="0" smtClean="0">
                <a:sym typeface="Wingdings"/>
              </a:rPr>
              <a:t> Vrijwilligersnota ( </a:t>
            </a:r>
            <a:r>
              <a:rPr lang="nl-NL" dirty="0" smtClean="0">
                <a:sym typeface="Wingdings"/>
                <a:hlinkClick r:id="rId2"/>
              </a:rPr>
              <a:t>www.vvs.be</a:t>
            </a:r>
            <a:r>
              <a:rPr lang="nl-NL" dirty="0">
                <a:sym typeface="Wingdings"/>
                <a:hlinkClick r:id="rId2"/>
              </a:rPr>
              <a:t>/</a:t>
            </a:r>
            <a:r>
              <a:rPr lang="nl-NL" dirty="0" smtClean="0">
                <a:sym typeface="Wingdings"/>
                <a:hlinkClick r:id="rId2"/>
              </a:rPr>
              <a:t>vrijwilligersnota</a:t>
            </a:r>
            <a:r>
              <a:rPr lang="nl-NL" dirty="0" smtClean="0">
                <a:sym typeface="Wingdings"/>
              </a:rPr>
              <a:t> 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999157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 aansprakelijkheidsverzekering van de VVS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 smtClean="0"/>
              <a:t>Verzekeringsnemer: Vereniging voor sterrenkunde</a:t>
            </a:r>
          </a:p>
          <a:p>
            <a:r>
              <a:rPr lang="nl-NL" dirty="0" smtClean="0"/>
              <a:t>Verleende waarborgen</a:t>
            </a:r>
          </a:p>
          <a:p>
            <a:pPr lvl="1"/>
            <a:r>
              <a:rPr lang="nl-NL" dirty="0" smtClean="0"/>
              <a:t>Burgerlijke aansprakelijkheid</a:t>
            </a:r>
          </a:p>
          <a:p>
            <a:pPr lvl="1"/>
            <a:r>
              <a:rPr lang="nl-NL" dirty="0" smtClean="0"/>
              <a:t>Burgerlijke en strafrechtelijke verdediging</a:t>
            </a:r>
          </a:p>
          <a:p>
            <a:r>
              <a:rPr lang="nl-NL" dirty="0" smtClean="0"/>
              <a:t>Toepassingsgebied</a:t>
            </a:r>
          </a:p>
          <a:p>
            <a:pPr lvl="1"/>
            <a:r>
              <a:rPr lang="nl-NL" dirty="0" smtClean="0"/>
              <a:t>Activiteiten die tot doel hebben:</a:t>
            </a:r>
          </a:p>
          <a:p>
            <a:pPr lvl="2"/>
            <a:r>
              <a:rPr lang="nl-NL" dirty="0" smtClean="0"/>
              <a:t>Bevorderen van de actieve beoefening van de sterrenkunde</a:t>
            </a:r>
          </a:p>
          <a:p>
            <a:pPr lvl="2"/>
            <a:r>
              <a:rPr lang="nl-NL" dirty="0" smtClean="0"/>
              <a:t>Bevorderen van contacten tussen amateurs, (…)</a:t>
            </a:r>
          </a:p>
          <a:p>
            <a:pPr lvl="2"/>
            <a:r>
              <a:rPr lang="nl-NL" dirty="0" smtClean="0"/>
              <a:t>Verspreiding van wetenschappelijke (…) informatie</a:t>
            </a:r>
          </a:p>
          <a:p>
            <a:pPr lvl="2"/>
            <a:r>
              <a:rPr lang="nl-NL" dirty="0" smtClean="0"/>
              <a:t>Bevorderen en verspreiden van wetenschappelijk werk</a:t>
            </a:r>
          </a:p>
          <a:p>
            <a:pPr lvl="2"/>
            <a:r>
              <a:rPr lang="nl-NL" dirty="0" smtClean="0"/>
              <a:t>Populariseren van de sterrenkunde</a:t>
            </a:r>
          </a:p>
          <a:p>
            <a:pPr lvl="2"/>
            <a:r>
              <a:rPr lang="nl-NL" dirty="0" smtClean="0"/>
              <a:t>Stimuleren van de beoefening van sterrenkunde door jongeren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3430295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 aansprakelijkheidsverzekering</a:t>
            </a:r>
            <a:r>
              <a:rPr lang="nl-NL" baseline="0" dirty="0" smtClean="0"/>
              <a:t> van de VVS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smtClean="0"/>
              <a:t>Wie is gedekt?</a:t>
            </a:r>
          </a:p>
          <a:p>
            <a:pPr lvl="1"/>
            <a:r>
              <a:rPr lang="nl-NL" dirty="0" smtClean="0"/>
              <a:t>De verzekeringsnemer - VVS</a:t>
            </a:r>
          </a:p>
          <a:p>
            <a:pPr lvl="1"/>
            <a:r>
              <a:rPr lang="nl-NL" dirty="0" smtClean="0"/>
              <a:t>Al dan niet bezoldigd personeel in de uitoefening van hun functie</a:t>
            </a:r>
          </a:p>
          <a:p>
            <a:pPr lvl="1"/>
            <a:r>
              <a:rPr lang="nl-NL" dirty="0" smtClean="0"/>
              <a:t>Vrijwilligers die hun medewerking verlenen</a:t>
            </a:r>
          </a:p>
          <a:p>
            <a:pPr lvl="1"/>
            <a:r>
              <a:rPr lang="nl-NL" dirty="0" smtClean="0"/>
              <a:t>Deelnemers aan de verzekerde activiteiten</a:t>
            </a:r>
          </a:p>
          <a:p>
            <a:pPr lvl="1"/>
            <a:r>
              <a:rPr lang="nl-NL" dirty="0" smtClean="0"/>
              <a:t>Ouders van minderjarige verzekerden</a:t>
            </a:r>
          </a:p>
          <a:p>
            <a:r>
              <a:rPr lang="nl-NL" dirty="0" smtClean="0"/>
              <a:t>Wat is verzekerd?</a:t>
            </a:r>
          </a:p>
          <a:p>
            <a:pPr lvl="1"/>
            <a:r>
              <a:rPr lang="nl-NL" dirty="0" smtClean="0"/>
              <a:t>Burgerlijke aansprakelijkheid die ten laste kan worden gelegd aan bovenvermelde personen ingevolge lichamelijke en/of materi</a:t>
            </a:r>
            <a:r>
              <a:rPr lang="nl-NL" dirty="0" smtClean="0"/>
              <a:t>ële schade veroorzaakt aan derden tijdens de verzekerde activiteiten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4674268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 aansprakelijkheidsverzekering van de VVS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NL" dirty="0" smtClean="0"/>
              <a:t>Uitsluitingen:</a:t>
            </a:r>
          </a:p>
          <a:p>
            <a:pPr lvl="1"/>
            <a:r>
              <a:rPr lang="nl-NL" dirty="0" smtClean="0"/>
              <a:t>Schade voortvloeiend uit aansprakelijkheid onderworpen aan een wettelijk verplichte verzekering</a:t>
            </a:r>
          </a:p>
          <a:p>
            <a:pPr lvl="1"/>
            <a:r>
              <a:rPr lang="nl-NL" dirty="0" smtClean="0"/>
              <a:t>Schade veroorzaakt door brand, ontploffing, rook en water - brandverzekering</a:t>
            </a:r>
          </a:p>
          <a:p>
            <a:pPr lvl="1"/>
            <a:r>
              <a:rPr lang="nl-NL" dirty="0" smtClean="0"/>
              <a:t>Schade voortspruitend uit het gebruik van springstoffen of uit nucleaire energie</a:t>
            </a:r>
          </a:p>
          <a:p>
            <a:pPr lvl="1"/>
            <a:r>
              <a:rPr lang="nl-NL" dirty="0" smtClean="0"/>
              <a:t>Opzettelijke daad</a:t>
            </a:r>
          </a:p>
          <a:p>
            <a:pPr lvl="1"/>
            <a:r>
              <a:rPr lang="nl-NL" dirty="0" smtClean="0"/>
              <a:t>Contractuele aansprakelijkheid</a:t>
            </a:r>
          </a:p>
          <a:p>
            <a:pPr lvl="1"/>
            <a:r>
              <a:rPr lang="nl-NL" dirty="0" smtClean="0"/>
              <a:t>Schade aan roerende en onroerende goederen van de verzekeringsnemer</a:t>
            </a:r>
          </a:p>
          <a:p>
            <a:pPr lvl="1"/>
            <a:r>
              <a:rPr lang="nl-NL" dirty="0" smtClean="0"/>
              <a:t>Schade als gevolg van diefstal</a:t>
            </a:r>
          </a:p>
          <a:p>
            <a:pPr lvl="1"/>
            <a:r>
              <a:rPr lang="nl-NL" dirty="0" smtClean="0"/>
              <a:t>Materiële schade aan de goederen van (</a:t>
            </a:r>
            <a:r>
              <a:rPr lang="nl-NL" smtClean="0"/>
              <a:t>verzekerde personen) leden</a:t>
            </a:r>
            <a:endParaRPr lang="nl-NL" dirty="0" smtClean="0"/>
          </a:p>
          <a:p>
            <a:pPr lvl="1"/>
            <a:r>
              <a:rPr lang="nl-NL" dirty="0" smtClean="0"/>
              <a:t>…</a:t>
            </a:r>
          </a:p>
          <a:p>
            <a:r>
              <a:rPr lang="nl-NL" dirty="0" smtClean="0"/>
              <a:t>Niet verzekerbare risico’s</a:t>
            </a:r>
          </a:p>
          <a:p>
            <a:r>
              <a:rPr lang="nl-NL" dirty="0"/>
              <a:t>Geen ongevallenverzekering</a:t>
            </a:r>
            <a:r>
              <a:rPr lang="nl-NL" dirty="0" smtClean="0"/>
              <a:t>!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758393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Vragen?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pPr marL="0" indent="0">
              <a:buNone/>
            </a:pPr>
            <a:r>
              <a:rPr lang="nl-NL" sz="1600" dirty="0" smtClean="0"/>
              <a:t>Disclaimer: Deze presentatie is enkel een samenvatting van de vigerende wetgeving, reglementering en dekkingen.  Dit is geen wettelijke bindend document. Bij betwisting zijn enkel de offici</a:t>
            </a:r>
            <a:r>
              <a:rPr lang="nl-NL" sz="1600" dirty="0" smtClean="0"/>
              <a:t>ële documenten, verzekeringspolissen en wetgeving van toepassing.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410434288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rojectstatusrap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Projectstatusrapport.potx</Template>
  <TotalTime>0</TotalTime>
  <Words>771</Words>
  <Application>Microsoft Macintosh PowerPoint</Application>
  <PresentationFormat>Diavoorstelling (4:3)</PresentationFormat>
  <Paragraphs>131</Paragraphs>
  <Slides>14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5" baseType="lpstr">
      <vt:lpstr>Projectstatusrapport</vt:lpstr>
      <vt:lpstr>Aansprakelijkheid &amp; verzekering</vt:lpstr>
      <vt:lpstr>Agenda</vt:lpstr>
      <vt:lpstr>Carnaval in Aalst</vt:lpstr>
      <vt:lpstr>Carnaval in Aalst</vt:lpstr>
      <vt:lpstr>Carnaval in Aalst</vt:lpstr>
      <vt:lpstr>Feitelijke vereniging versus VZW</vt:lpstr>
      <vt:lpstr>Hoe is de VVS georganiseerd?</vt:lpstr>
      <vt:lpstr>Hoe is de VVS georganiseerd?</vt:lpstr>
      <vt:lpstr>Hoe is de VVS georganiseerd?</vt:lpstr>
      <vt:lpstr>De vrijwilligerswet</vt:lpstr>
      <vt:lpstr>De aansprakelijkheidsverzekering van de VVS</vt:lpstr>
      <vt:lpstr>De aansprakelijkheidsverzekering van de VVS</vt:lpstr>
      <vt:lpstr>De aansprakelijkheidsverzekering van de VVS</vt:lpstr>
      <vt:lpstr>Vragen?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modified xsi:type="dcterms:W3CDTF">2014-02-02T12:56:25Z</dcterms:modified>
</cp:coreProperties>
</file>